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60" r:id="rId6"/>
    <p:sldId id="259" r:id="rId7"/>
    <p:sldId id="270" r:id="rId8"/>
    <p:sldId id="261" r:id="rId9"/>
    <p:sldId id="262" r:id="rId10"/>
    <p:sldId id="263" r:id="rId11"/>
    <p:sldId id="264" r:id="rId12"/>
    <p:sldId id="265" r:id="rId13"/>
    <p:sldId id="27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6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983EF-9B70-4216-8294-5C72DA4B0D6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844D0-F5EE-44C2-BAD2-29E2BE187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40324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n-lt"/>
              </a:rPr>
              <a:t>Муниципальное бюджетное дошкольное образовательное учреждение «Детский сад комбинированного вида № 25 «Успех»</a:t>
            </a:r>
            <a:br>
              <a:rPr lang="ru-RU" sz="2000" dirty="0" smtClean="0">
                <a:latin typeface="+mn-lt"/>
              </a:rPr>
            </a:br>
            <a:r>
              <a:rPr lang="ru-RU" sz="8800" b="1" dirty="0" smtClean="0"/>
              <a:t/>
            </a:r>
            <a:br>
              <a:rPr lang="ru-RU" sz="8800" b="1" dirty="0" smtClean="0"/>
            </a:br>
            <a:endParaRPr lang="ru-RU" sz="53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733256"/>
            <a:ext cx="8208912" cy="43204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Автор: Камендова Лариса Анатольевна (воспитатель)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9663" y="2431938"/>
            <a:ext cx="76236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Канск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прошлом и настоящем</a:t>
            </a:r>
            <a:endParaRPr lang="ru-RU" sz="5400" b="1" dirty="0">
              <a:ln w="222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 Гадаловых</a:t>
            </a:r>
            <a:endParaRPr lang="ru-RU" b="1" dirty="0"/>
          </a:p>
        </p:txBody>
      </p:sp>
      <p:pic>
        <p:nvPicPr>
          <p:cNvPr id="4" name="Содержимое 3" descr="C:\Users\Админ\Downloads\s1200 (5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34481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Гадаловские ряды</a:t>
            </a:r>
            <a:endParaRPr lang="ru-RU" b="1" dirty="0"/>
          </a:p>
        </p:txBody>
      </p:sp>
      <p:pic>
        <p:nvPicPr>
          <p:cNvPr id="4" name="Содержимое 3" descr="C:\Users\Админ\Downloads\s1200 (1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453650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\Downloads\29_bi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340768"/>
            <a:ext cx="417646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Кинотеатр «Кайтым»</a:t>
            </a:r>
            <a:endParaRPr lang="ru-RU" b="1" dirty="0"/>
          </a:p>
        </p:txBody>
      </p:sp>
      <p:pic>
        <p:nvPicPr>
          <p:cNvPr id="4" name="Содержимое 3" descr="C:\Users\Админ\Downloads\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748883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Городской музей</a:t>
            </a:r>
            <a:endParaRPr lang="ru-RU" b="1" dirty="0"/>
          </a:p>
        </p:txBody>
      </p:sp>
      <p:pic>
        <p:nvPicPr>
          <p:cNvPr id="4" name="Содержимое 3" descr="C:\Users\Админ\Downloads\b-729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208912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Админ\Downloads\Площадь_Коростелева_в_Канске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49694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Город в прошлом </a:t>
            </a:r>
            <a:endParaRPr lang="ru-RU" sz="4800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42493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8604448" y="3861049"/>
            <a:ext cx="539552" cy="7920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Современный город</a:t>
            </a:r>
            <a:endParaRPr lang="ru-RU" sz="4800" b="1" dirty="0"/>
          </a:p>
        </p:txBody>
      </p:sp>
      <p:pic>
        <p:nvPicPr>
          <p:cNvPr id="4" name="Содержимое 3" descr="C:\Users\Админ\Downloads\X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84887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Триумфальная арка «Царские врата»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Админ\Downloads\s1200 (7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92088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Триумфальная арка «Царские врата»</a:t>
            </a:r>
            <a:endParaRPr lang="ru-RU" sz="3600" dirty="0"/>
          </a:p>
        </p:txBody>
      </p:sp>
      <p:pic>
        <p:nvPicPr>
          <p:cNvPr id="5" name="Рисунок 4" descr="C:\Users\Админ\Downloads\kansk-goroda---istoricheskie--arhitektur-11433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852936"/>
            <a:ext cx="428498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24328" y="1772817"/>
            <a:ext cx="1619672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3" descr="C:\Users\Админ\Downloads\XXL (1)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43924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b="1" dirty="0" smtClean="0"/>
              <a:t>Вокзал</a:t>
            </a:r>
            <a:endParaRPr lang="ru-RU" b="1" dirty="0"/>
          </a:p>
        </p:txBody>
      </p:sp>
      <p:pic>
        <p:nvPicPr>
          <p:cNvPr id="4" name="Содержимое 3" descr="C:\Users\Админ\Downloads\058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80728"/>
            <a:ext cx="453650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\Downloads\knskvok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573016"/>
            <a:ext cx="6984776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/>
              <a:t>Вокзал</a:t>
            </a:r>
            <a:endParaRPr lang="ru-RU" dirty="0"/>
          </a:p>
        </p:txBody>
      </p:sp>
      <p:pic>
        <p:nvPicPr>
          <p:cNvPr id="4" name="Содержимое 3" descr="C:\Users\Админ\Downloads\histrailway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432048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\Downloads\00 2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4248472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Кафедральный собор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Админ\Downloads\s1200 (4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392488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дмин\Downloads\s1200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068960"/>
            <a:ext cx="417646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Кафедральный собор</a:t>
            </a:r>
            <a:endParaRPr lang="ru-RU" dirty="0"/>
          </a:p>
        </p:txBody>
      </p:sp>
      <p:pic>
        <p:nvPicPr>
          <p:cNvPr id="4" name="Содержимое 3" descr="C:\Users\Админ\Downloads\184_139775712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776864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53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Муниципальное бюджетное дошкольное образовательное учреждение «Детский сад комбинированного вида № 25 «Успех»  </vt:lpstr>
      <vt:lpstr>Город в прошлом </vt:lpstr>
      <vt:lpstr>Современный город</vt:lpstr>
      <vt:lpstr> Триумфальная арка «Царские врата» </vt:lpstr>
      <vt:lpstr>Триумфальная арка «Царские врата»</vt:lpstr>
      <vt:lpstr>Вокзал</vt:lpstr>
      <vt:lpstr>Вокзал</vt:lpstr>
      <vt:lpstr> Кафедральный собор </vt:lpstr>
      <vt:lpstr>Кафедральный собор</vt:lpstr>
      <vt:lpstr>Дом Гадаловых</vt:lpstr>
      <vt:lpstr>Гадаловские ряды</vt:lpstr>
      <vt:lpstr>Кинотеатр «Кайтым»</vt:lpstr>
      <vt:lpstr>Городской музей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33</cp:revision>
  <dcterms:created xsi:type="dcterms:W3CDTF">2019-11-12T14:23:14Z</dcterms:created>
  <dcterms:modified xsi:type="dcterms:W3CDTF">2019-11-16T05:06:03Z</dcterms:modified>
</cp:coreProperties>
</file>