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2F3A8-D3CE-47D6-9336-65387FED98E0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AD52E-014A-44C1-8E60-D4175E52ED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496"/>
            <a:ext cx="3357586" cy="25114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Константин Эдуардович Циолковский</a:t>
            </a:r>
            <a:endParaRPr lang="ru-RU" b="1" dirty="0"/>
          </a:p>
        </p:txBody>
      </p:sp>
      <p:pic>
        <p:nvPicPr>
          <p:cNvPr id="4" name="Содержимое 3" descr="portret-k-e-cialkovskogo-x-m-70x90-2013g-_600x7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0"/>
            <a:ext cx="5357818" cy="686693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Lhmix9TfnDr_konstantin-tsiolkovsk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080" y="0"/>
            <a:ext cx="5005839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Сергей Королёв</a:t>
            </a:r>
            <a:endParaRPr lang="ru-RU" sz="6600" b="1" dirty="0"/>
          </a:p>
        </p:txBody>
      </p:sp>
      <p:pic>
        <p:nvPicPr>
          <p:cNvPr id="4" name="Содержимое 3" descr="fec84a4c5894009ee1ac3d67f1e83e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600200"/>
            <a:ext cx="6692932" cy="5257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Юрий  Гагарин</a:t>
            </a:r>
            <a:endParaRPr lang="ru-RU" sz="7200" b="1" dirty="0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643050"/>
            <a:ext cx="4186507" cy="504351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azdnichnye-den-kosmonavtiki-gagarin-ra-11556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40"/>
            <a:ext cx="9144000" cy="68367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Алексей Леонов</a:t>
            </a:r>
            <a:endParaRPr lang="ru-RU" sz="7200" b="1" dirty="0"/>
          </a:p>
        </p:txBody>
      </p:sp>
      <p:pic>
        <p:nvPicPr>
          <p:cNvPr id="6" name="Содержимое 5" descr="187602-avallonis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Валентина Терешкова</a:t>
            </a:r>
            <a:endParaRPr lang="ru-RU" sz="6000" b="1" dirty="0"/>
          </a:p>
        </p:txBody>
      </p:sp>
      <p:pic>
        <p:nvPicPr>
          <p:cNvPr id="4" name="Содержимое 3" descr="20170306_tereshkov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214422"/>
            <a:ext cx="3664000" cy="534943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alentina_tereshkova.jpg"/>
          <p:cNvPicPr>
            <a:picLocks noChangeAspect="1"/>
          </p:cNvPicPr>
          <p:nvPr/>
        </p:nvPicPr>
        <p:blipFill>
          <a:blip r:embed="rId2"/>
          <a:srcRect t="3218" r="1012"/>
          <a:stretch>
            <a:fillRect/>
          </a:stretch>
        </p:blipFill>
        <p:spPr>
          <a:xfrm>
            <a:off x="1155811" y="0"/>
            <a:ext cx="6988089" cy="68579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Константин Эдуардович Циолковский</vt:lpstr>
      <vt:lpstr>Слайд 2</vt:lpstr>
      <vt:lpstr>Сергей Королёв</vt:lpstr>
      <vt:lpstr>Юрий  Гагарин</vt:lpstr>
      <vt:lpstr>Слайд 5</vt:lpstr>
      <vt:lpstr>Алексей Леонов</vt:lpstr>
      <vt:lpstr>Валентина Терешкова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Константин Эдуардович Циолковский</dc:title>
  <dc:creator>***</dc:creator>
  <cp:lastModifiedBy>***</cp:lastModifiedBy>
  <cp:revision>1</cp:revision>
  <dcterms:created xsi:type="dcterms:W3CDTF">2019-11-20T19:07:09Z</dcterms:created>
  <dcterms:modified xsi:type="dcterms:W3CDTF">2019-11-20T19:08:02Z</dcterms:modified>
</cp:coreProperties>
</file>