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7" r:id="rId7"/>
    <p:sldId id="261" r:id="rId8"/>
    <p:sldId id="274" r:id="rId9"/>
    <p:sldId id="262" r:id="rId10"/>
    <p:sldId id="275" r:id="rId11"/>
    <p:sldId id="263" r:id="rId12"/>
    <p:sldId id="276" r:id="rId13"/>
    <p:sldId id="264" r:id="rId14"/>
    <p:sldId id="277" r:id="rId15"/>
    <p:sldId id="265" r:id="rId16"/>
    <p:sldId id="278" r:id="rId17"/>
    <p:sldId id="266" r:id="rId18"/>
    <p:sldId id="279" r:id="rId19"/>
    <p:sldId id="267" r:id="rId20"/>
    <p:sldId id="280" r:id="rId21"/>
    <p:sldId id="268" r:id="rId22"/>
    <p:sldId id="281" r:id="rId23"/>
    <p:sldId id="269" r:id="rId24"/>
    <p:sldId id="282" r:id="rId25"/>
    <p:sldId id="270" r:id="rId26"/>
    <p:sldId id="286" r:id="rId27"/>
    <p:sldId id="271" r:id="rId28"/>
    <p:sldId id="283" r:id="rId29"/>
    <p:sldId id="273" r:id="rId30"/>
    <p:sldId id="284" r:id="rId31"/>
    <p:sldId id="272" r:id="rId32"/>
    <p:sldId id="285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21419"/>
    <a:srgbClr val="EAFF8C"/>
    <a:srgbClr val="FFFFFF"/>
    <a:srgbClr val="B8547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658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34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79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4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0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11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23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55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06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2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3EB10-1A08-4BCC-9213-723CD46E33EB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27F15-4092-4128-AAED-08C4C6E9B5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23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84960" y="939483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latin typeface="+mn-lt"/>
              </a:rPr>
              <a:t>Театральная викторина</a:t>
            </a:r>
            <a:endParaRPr lang="ru-RU" sz="7200" b="1" i="1" dirty="0">
              <a:latin typeface="+mn-lt"/>
            </a:endParaRPr>
          </a:p>
        </p:txBody>
      </p:sp>
      <p:pic>
        <p:nvPicPr>
          <p:cNvPr id="1028" name="Picture 4" descr="https://sl8.edumsko.ru/uploads/3100/3047/section/196395/teatralnaja_maska_png.png?152178818747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365" y="3327083"/>
            <a:ext cx="5361190" cy="328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15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8/7944_08d1c4e6e091dd0e541525ca8028baa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570831"/>
            <a:ext cx="3300413" cy="4982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37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2752725"/>
            <a:ext cx="10782300" cy="147637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6. Заключительная сцена спектакля – это…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8/7944_aa11f6387e22cad1277341522004072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849" y="1401537"/>
            <a:ext cx="6299200" cy="4545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351" y="5524901"/>
            <a:ext cx="6170195" cy="124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5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00" y="32099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Вопрос 7. Что такое реквизит? 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kladraz.ru/upload/blogs2/2016/8/7944_3c2d8046ccd1caed34f2c76f35ce4cc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2271">
            <a:off x="5602605" y="2195907"/>
            <a:ext cx="599059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 descr="http://kladraz.ru/upload/blogs2/2016/8/7944_f6e1862b6cf6bb79a8c0984cbafc7608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4656">
            <a:off x="510936" y="2105818"/>
            <a:ext cx="6545262" cy="4294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001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8900" y="3705225"/>
            <a:ext cx="10515600" cy="13255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Вопрос 8. Список пьес, поставленных театром за определённый срок, - это…</a:t>
            </a:r>
            <a:br>
              <a:rPr lang="ru-RU" b="1" dirty="0" smtClean="0"/>
            </a:br>
            <a:r>
              <a:rPr lang="ru-RU" b="1" dirty="0" smtClean="0"/>
              <a:t>А) Репертуар</a:t>
            </a:r>
            <a:br>
              <a:rPr lang="ru-RU" b="1" dirty="0" smtClean="0"/>
            </a:br>
            <a:r>
              <a:rPr lang="ru-RU" b="1" dirty="0" smtClean="0"/>
              <a:t>Б) Антракт</a:t>
            </a:r>
            <a:br>
              <a:rPr lang="ru-RU" b="1" dirty="0" smtClean="0"/>
            </a:br>
            <a:r>
              <a:rPr lang="ru-RU" b="1" dirty="0" smtClean="0"/>
              <a:t>В) Декорация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8/7944_cd5e8bc279ee1e01bdc319dac1ed1ae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900" y="1460500"/>
            <a:ext cx="4597400" cy="5245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60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956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9. Художественное украшение места, где происходит действие, - это … 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sdramteatr.ru/sites/default/files/spectacle/IMG_06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7117" y="2232025"/>
            <a:ext cx="7737765" cy="4351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Лента лицом вверх 1"/>
          <p:cNvSpPr/>
          <p:nvPr/>
        </p:nvSpPr>
        <p:spPr>
          <a:xfrm>
            <a:off x="2492943" y="1540042"/>
            <a:ext cx="7286324" cy="760396"/>
          </a:xfrm>
          <a:prstGeom prst="ribbon2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ДЕКОРАЦИИ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6900" y="3273425"/>
            <a:ext cx="112522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10. Первая демонстрация спектакля – это…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897" y="2897429"/>
            <a:ext cx="11491415" cy="435133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6000" i="1" dirty="0"/>
              <a:t>Для детей нужно играть так же, как для взрослых, </a:t>
            </a:r>
            <a:endParaRPr lang="ru-RU" sz="6000" i="1" dirty="0" smtClean="0"/>
          </a:p>
          <a:p>
            <a:pPr marL="0" indent="0" algn="r">
              <a:buNone/>
            </a:pPr>
            <a:r>
              <a:rPr lang="ru-RU" sz="6000" i="1" dirty="0" smtClean="0"/>
              <a:t>только </a:t>
            </a:r>
            <a:r>
              <a:rPr lang="ru-RU" sz="6000" i="1" dirty="0"/>
              <a:t>еще лучше.</a:t>
            </a:r>
            <a:r>
              <a:rPr lang="ru-RU" sz="6000" i="1" dirty="0" smtClean="0"/>
              <a:t/>
            </a:r>
            <a:br>
              <a:rPr lang="ru-RU" sz="6000" i="1" dirty="0" smtClean="0"/>
            </a:br>
            <a:r>
              <a:rPr lang="ru-RU" sz="6000" b="1" i="1" dirty="0"/>
              <a:t>Константин Станиславский</a:t>
            </a:r>
          </a:p>
        </p:txBody>
      </p:sp>
    </p:spTree>
    <p:extLst>
      <p:ext uri="{BB962C8B-B14F-4D97-AF65-F5344CB8AC3E}">
        <p14:creationId xmlns:p14="http://schemas.microsoft.com/office/powerpoint/2010/main" val="157394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-tagile.ru/media/k2/galleries/7593/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5508" y="3632418"/>
            <a:ext cx="5181600" cy="3295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404" y="2073125"/>
            <a:ext cx="5181600" cy="3295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026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400" y="3197225"/>
            <a:ext cx="107315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11. Какие театральные профессии вы знаете?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473692" y="1651585"/>
            <a:ext cx="6862813" cy="1332248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3600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Театральные профессии</a:t>
            </a:r>
            <a:r>
              <a:rPr lang="ru-RU" sz="600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600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>
          <a:xfrm>
            <a:off x="3349591" y="2435192"/>
            <a:ext cx="5492817" cy="4145447"/>
          </a:xfrm>
        </p:spPr>
        <p:txBody>
          <a:bodyPr>
            <a:normAutofit fontScale="92500" lnSpcReduction="20000"/>
          </a:bodyPr>
          <a:lstStyle/>
          <a:p>
            <a:r>
              <a:rPr lang="ru-RU" sz="4300" dirty="0" smtClean="0"/>
              <a:t>Бутафор</a:t>
            </a:r>
            <a:endParaRPr lang="ru-RU" sz="4300" dirty="0"/>
          </a:p>
          <a:p>
            <a:r>
              <a:rPr lang="ru-RU" sz="4300" dirty="0"/>
              <a:t>Декоратор</a:t>
            </a:r>
          </a:p>
          <a:p>
            <a:r>
              <a:rPr lang="ru-RU" sz="4300" dirty="0"/>
              <a:t>Художник по костюмам</a:t>
            </a:r>
          </a:p>
          <a:p>
            <a:r>
              <a:rPr lang="ru-RU" sz="4300" dirty="0"/>
              <a:t>Музыкант</a:t>
            </a:r>
          </a:p>
          <a:p>
            <a:r>
              <a:rPr lang="ru-RU" sz="4300" dirty="0"/>
              <a:t>Осветитель</a:t>
            </a:r>
          </a:p>
          <a:p>
            <a:r>
              <a:rPr lang="ru-RU" sz="4300" dirty="0"/>
              <a:t>Звукорежиссёр</a:t>
            </a:r>
          </a:p>
          <a:p>
            <a:r>
              <a:rPr lang="ru-RU" sz="4300" dirty="0"/>
              <a:t>Гримёр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7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400" y="32480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/>
              <a:t>Вопрос </a:t>
            </a:r>
            <a:r>
              <a:rPr lang="ru-RU" sz="4800" b="1" dirty="0" smtClean="0"/>
              <a:t>12. </a:t>
            </a:r>
            <a:r>
              <a:rPr lang="ru-RU" sz="4800" b="1" dirty="0"/>
              <a:t>Изменения </a:t>
            </a:r>
            <a:r>
              <a:rPr lang="ru-RU" sz="4800" b="1" dirty="0" smtClean="0"/>
              <a:t>выражения лица актёра называется…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aknews.id/wp-content/uploads/2016/02/kampre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140" y="1927224"/>
            <a:ext cx="6977063" cy="4651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ьная выноска 2"/>
          <p:cNvSpPr/>
          <p:nvPr/>
        </p:nvSpPr>
        <p:spPr>
          <a:xfrm rot="244513">
            <a:off x="6379953" y="1086754"/>
            <a:ext cx="3644334" cy="1601539"/>
          </a:xfrm>
          <a:prstGeom prst="wedgeEllipse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0"/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МИМИКА</a:t>
            </a:r>
            <a:endParaRPr lang="ru-RU" sz="4400" dirty="0">
              <a:ln w="0"/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3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31972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13. Наложение на лицо для создания образа тени и краски – это…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390" b="20390"/>
          <a:stretch>
            <a:fillRect/>
          </a:stretch>
        </p:blipFill>
        <p:spPr bwMode="auto">
          <a:xfrm>
            <a:off x="2855913" y="1660525"/>
            <a:ext cx="617220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8088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32861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/>
              <a:t>Вопрос </a:t>
            </a:r>
            <a:r>
              <a:rPr lang="ru-RU" sz="4800" b="1" dirty="0" smtClean="0"/>
              <a:t>14. </a:t>
            </a:r>
            <a:r>
              <a:rPr lang="ru-RU" sz="4800" b="1" dirty="0"/>
              <a:t>Письменное </a:t>
            </a:r>
            <a:r>
              <a:rPr lang="ru-RU" sz="4800" b="1" dirty="0" smtClean="0"/>
              <a:t>объявление о спектакле – это…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3619537" y="1471353"/>
            <a:ext cx="725978" cy="5386647"/>
          </a:xfrm>
          <a:prstGeom prst="verticalScroll">
            <a:avLst/>
          </a:prstGeom>
          <a:solidFill>
            <a:srgbClr val="EAFF8C"/>
          </a:solidFill>
          <a:ln>
            <a:solidFill>
              <a:srgbClr val="B21419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54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B85479"/>
                </a:solidFill>
              </a:rPr>
              <a:t>АФИША</a:t>
            </a:r>
            <a:endParaRPr lang="ru-RU" sz="5400" b="1" dirty="0">
              <a:ln w="22225">
                <a:solidFill>
                  <a:schemeClr val="tx1"/>
                </a:solidFill>
                <a:prstDash val="solid"/>
              </a:ln>
              <a:solidFill>
                <a:srgbClr val="B85479"/>
              </a:solidFill>
            </a:endParaRPr>
          </a:p>
        </p:txBody>
      </p:sp>
      <p:pic>
        <p:nvPicPr>
          <p:cNvPr id="1026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6" r="-687"/>
          <a:stretch/>
        </p:blipFill>
        <p:spPr bwMode="auto">
          <a:xfrm>
            <a:off x="4441767" y="1631205"/>
            <a:ext cx="3912524" cy="50688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2161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3375025"/>
            <a:ext cx="9385300" cy="132556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4800" b="1" dirty="0"/>
              <a:t>Вопрос </a:t>
            </a:r>
            <a:r>
              <a:rPr lang="ru-RU" sz="4800" b="1" dirty="0" smtClean="0"/>
              <a:t>15. </a:t>
            </a:r>
            <a:r>
              <a:rPr lang="ru-RU" sz="4800" b="1" dirty="0"/>
              <a:t>Выезд </a:t>
            </a:r>
            <a:r>
              <a:rPr lang="ru-RU" sz="4800" b="1" dirty="0" smtClean="0"/>
              <a:t>театрального коллектива со спектаклем в другой город - 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640" y="2221865"/>
            <a:ext cx="10515600" cy="1325563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Вопрос 1.</a:t>
            </a:r>
            <a:r>
              <a:rPr lang="ru-RU" sz="4800" b="1" dirty="0"/>
              <a:t> Что означает слово «театр</a:t>
            </a:r>
            <a:r>
              <a:rPr lang="ru-RU" sz="4800" b="1" dirty="0" smtClean="0"/>
              <a:t>»?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0" y="3455988"/>
            <a:ext cx="11109960" cy="3462972"/>
          </a:xfrm>
        </p:spPr>
        <p:txBody>
          <a:bodyPr>
            <a:normAutofit fontScale="92500"/>
          </a:bodyPr>
          <a:lstStyle/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 smtClean="0">
                <a:latin typeface="+mj-lt"/>
              </a:rPr>
              <a:t>А) В </a:t>
            </a:r>
            <a:r>
              <a:rPr lang="ru-RU" sz="4000" b="1" dirty="0">
                <a:latin typeface="+mj-lt"/>
              </a:rPr>
              <a:t>переводе с греческого «</a:t>
            </a:r>
            <a:r>
              <a:rPr lang="ru-RU" sz="4000" b="1" dirty="0" smtClean="0">
                <a:latin typeface="+mj-lt"/>
              </a:rPr>
              <a:t>зрелище»</a:t>
            </a:r>
          </a:p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 smtClean="0">
                <a:latin typeface="+mj-lt"/>
              </a:rPr>
              <a:t>Б) В </a:t>
            </a:r>
            <a:r>
              <a:rPr lang="ru-RU" sz="4000" b="1" dirty="0">
                <a:latin typeface="+mj-lt"/>
              </a:rPr>
              <a:t>переводе с латинского «</a:t>
            </a:r>
            <a:r>
              <a:rPr lang="ru-RU" sz="4000" b="1" dirty="0" smtClean="0">
                <a:latin typeface="+mj-lt"/>
              </a:rPr>
              <a:t>вид»</a:t>
            </a:r>
          </a:p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000" b="1" dirty="0" smtClean="0">
                <a:latin typeface="+mj-lt"/>
              </a:rPr>
              <a:t>В) В </a:t>
            </a:r>
            <a:r>
              <a:rPr lang="ru-RU" sz="4000" b="1" dirty="0">
                <a:latin typeface="+mj-lt"/>
              </a:rPr>
              <a:t>переводе с древнеегипетского «соревнование»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89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8/7944_cbc400bbd3b2de1f603d0f9969939bbb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0031" y="1947068"/>
            <a:ext cx="6611937" cy="4631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96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0" y="31337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/>
              <a:t>Вопрос </a:t>
            </a:r>
            <a:r>
              <a:rPr lang="ru-RU" sz="4800" b="1" dirty="0" smtClean="0"/>
              <a:t>16. </a:t>
            </a:r>
            <a:r>
              <a:rPr lang="ru-RU" sz="4800" b="1" dirty="0"/>
              <a:t>Непременный </a:t>
            </a:r>
            <a:r>
              <a:rPr lang="ru-RU" sz="4800" b="1" dirty="0" smtClean="0"/>
              <a:t>участник спектакля, находящийся в зале,- это…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optyumen.ru/wp-content/uploads/2017/03/0000052_b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124" y="1838324"/>
            <a:ext cx="6758967" cy="4879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21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763645"/>
            <a:ext cx="11391900" cy="132556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800" b="1" dirty="0" smtClean="0"/>
              <a:t>Вопрос 2. Для кого предназначается первый звонок перед началом спектакля? </a:t>
            </a:r>
            <a:br>
              <a:rPr lang="ru-RU" sz="4800" b="1" dirty="0" smtClean="0"/>
            </a:br>
            <a:r>
              <a:rPr lang="ru-RU" sz="4800" b="1" dirty="0" smtClean="0"/>
              <a:t>Второй звонок? </a:t>
            </a:r>
            <a:br>
              <a:rPr lang="ru-RU" sz="4800" b="1" dirty="0" smtClean="0"/>
            </a:br>
            <a:r>
              <a:rPr lang="ru-RU" sz="4800" b="1" dirty="0" smtClean="0"/>
              <a:t>Третий звонок?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9367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500" y="30575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3. Перерыв между актами или действиями спектакля – это…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868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62963" y="1511166"/>
            <a:ext cx="5659655" cy="462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231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00" y="3121025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/>
              <a:t>Вопрос 4. Первое выступление актёра в театре или спектакле – это… 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6853" y="1913151"/>
            <a:ext cx="6138763" cy="434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000" y="3616325"/>
            <a:ext cx="10515600" cy="1325563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Вопрос 5. Объявление о том, что все билеты проданы, называется:</a:t>
            </a:r>
            <a:br>
              <a:rPr lang="ru-RU" sz="4800" b="1" dirty="0" smtClean="0"/>
            </a:br>
            <a:r>
              <a:rPr lang="ru-RU" sz="4800" b="1" dirty="0" smtClean="0"/>
              <a:t>А) Аншлаг</a:t>
            </a:r>
            <a:br>
              <a:rPr lang="ru-RU" sz="4800" b="1" dirty="0" smtClean="0"/>
            </a:br>
            <a:r>
              <a:rPr lang="ru-RU" sz="4800" b="1" dirty="0" smtClean="0"/>
              <a:t>Б) Антракт</a:t>
            </a:r>
            <a:br>
              <a:rPr lang="ru-RU" sz="4800" b="1" dirty="0" smtClean="0"/>
            </a:br>
            <a:r>
              <a:rPr lang="ru-RU" sz="4800" b="1" dirty="0" smtClean="0"/>
              <a:t>В) Финал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241</Words>
  <Application>Microsoft Office PowerPoint</Application>
  <PresentationFormat>Широкоэкранный</PresentationFormat>
  <Paragraphs>33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Arial Black</vt:lpstr>
      <vt:lpstr>Calibri</vt:lpstr>
      <vt:lpstr>Calibri Light</vt:lpstr>
      <vt:lpstr>Тема Office</vt:lpstr>
      <vt:lpstr>Театральная викторина</vt:lpstr>
      <vt:lpstr>Презентация PowerPoint</vt:lpstr>
      <vt:lpstr>Вопрос 1. Что означает слово «театр»?</vt:lpstr>
      <vt:lpstr>Вопрос 2. Для кого предназначается первый звонок перед началом спектакля?  Второй звонок?  Третий звонок?</vt:lpstr>
      <vt:lpstr>Вопрос 3. Перерыв между актами или действиями спектакля – это…</vt:lpstr>
      <vt:lpstr>Презентация PowerPoint</vt:lpstr>
      <vt:lpstr>Вопрос 4. Первое выступление актёра в театре или спектакле – это… </vt:lpstr>
      <vt:lpstr>Презентация PowerPoint</vt:lpstr>
      <vt:lpstr>Вопрос 5. Объявление о том, что все билеты проданы, называется: А) Аншлаг Б) Антракт В) Финал</vt:lpstr>
      <vt:lpstr>Презентация PowerPoint</vt:lpstr>
      <vt:lpstr>Вопрос 6. Заключительная сцена спектакля – это…</vt:lpstr>
      <vt:lpstr>Презентация PowerPoint</vt:lpstr>
      <vt:lpstr>Вопрос 7. Что такое реквизит? </vt:lpstr>
      <vt:lpstr>Презентация PowerPoint</vt:lpstr>
      <vt:lpstr>Вопрос 8. Список пьес, поставленных театром за определённый срок, - это… А) Репертуар Б) Антракт В) Декорация</vt:lpstr>
      <vt:lpstr>Презентация PowerPoint</vt:lpstr>
      <vt:lpstr>Вопрос 9. Художественное украшение места, где происходит действие, - это … </vt:lpstr>
      <vt:lpstr>Презентация PowerPoint</vt:lpstr>
      <vt:lpstr>Вопрос 10. Первая демонстрация спектакля – это…</vt:lpstr>
      <vt:lpstr>Презентация PowerPoint</vt:lpstr>
      <vt:lpstr>Вопрос 11. Какие театральные профессии вы знаете?</vt:lpstr>
      <vt:lpstr>Театральные профессии </vt:lpstr>
      <vt:lpstr>Вопрос 12. Изменения выражения лица актёра называется…</vt:lpstr>
      <vt:lpstr>Презентация PowerPoint</vt:lpstr>
      <vt:lpstr>Вопрос 13. Наложение на лицо для создания образа тени и краски – это…</vt:lpstr>
      <vt:lpstr>Презентация PowerPoint</vt:lpstr>
      <vt:lpstr>Вопрос 14. Письменное объявление о спектакле – это…</vt:lpstr>
      <vt:lpstr>Презентация PowerPoint</vt:lpstr>
      <vt:lpstr>Вопрос 15. Выезд театрального коллектива со спектаклем в другой город - …</vt:lpstr>
      <vt:lpstr>Презентация PowerPoint</vt:lpstr>
      <vt:lpstr>Вопрос 16. Непременный участник спектакля, находящийся в зале,- это…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викторина</dc:title>
  <dc:creator>Учитель</dc:creator>
  <cp:lastModifiedBy>Юлия Серикова</cp:lastModifiedBy>
  <cp:revision>32</cp:revision>
  <dcterms:created xsi:type="dcterms:W3CDTF">2018-12-24T10:55:50Z</dcterms:created>
  <dcterms:modified xsi:type="dcterms:W3CDTF">2019-11-19T20:46:23Z</dcterms:modified>
</cp:coreProperties>
</file>