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2" r:id="rId4"/>
    <p:sldId id="273" r:id="rId5"/>
    <p:sldId id="274" r:id="rId6"/>
    <p:sldId id="275" r:id="rId7"/>
    <p:sldId id="276" r:id="rId8"/>
    <p:sldId id="27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060849"/>
            <a:ext cx="7772400" cy="1656184"/>
          </a:xfrm>
        </p:spPr>
        <p:txBody>
          <a:bodyPr>
            <a:noAutofit/>
          </a:bodyPr>
          <a:lstStyle/>
          <a:p>
            <a:r>
              <a:rPr lang="en-GB" sz="7200" dirty="0">
                <a:solidFill>
                  <a:srgbClr val="0070C0"/>
                </a:solidFill>
                <a:latin typeface="Forte" pitchFamily="66" charset="0"/>
              </a:rPr>
              <a:t>T</a:t>
            </a:r>
            <a:r>
              <a:rPr lang="en-GB" sz="7200" dirty="0" smtClean="0">
                <a:solidFill>
                  <a:srgbClr val="0070C0"/>
                </a:solidFill>
                <a:latin typeface="Forte" pitchFamily="66" charset="0"/>
              </a:rPr>
              <a:t>he </a:t>
            </a:r>
            <a:r>
              <a:rPr lang="en-GB" sz="7200" dirty="0">
                <a:solidFill>
                  <a:srgbClr val="0070C0"/>
                </a:solidFill>
                <a:latin typeface="Forte" pitchFamily="66" charset="0"/>
              </a:rPr>
              <a:t>language of flowers</a:t>
            </a:r>
            <a:endParaRPr lang="ru-RU" sz="7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797152"/>
            <a:ext cx="6400800" cy="1198984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Выполнил: Данильченко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Алексей, </a:t>
            </a:r>
          </a:p>
          <a:p>
            <a:pPr lvl="0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учащийся 8 А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класса</a:t>
            </a:r>
          </a:p>
          <a:p>
            <a:pPr lvl="0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Проверила: учитель английского языка, </a:t>
            </a:r>
          </a:p>
          <a:p>
            <a:pPr lvl="0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Агафонова Ю.В.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539969"/>
            <a:ext cx="89644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</a:t>
            </a:r>
          </a:p>
          <a:p>
            <a:pPr lvl="0"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«ЛИЦЕЙ ИМЕНИ ИВАНА ИВАНОВИЧА ФЕДУНЦА»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ГОРОДА УЗЛОВАЯ ТУЛЬСКОЙ ОБЛАСТИ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8030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052736"/>
          </a:xfrm>
        </p:spPr>
        <p:txBody>
          <a:bodyPr>
            <a:normAutofit/>
          </a:bodyPr>
          <a:lstStyle/>
          <a:p>
            <a:r>
              <a:rPr lang="en-GB" sz="4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GB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he </a:t>
            </a:r>
            <a:r>
              <a:rPr lang="en-GB" sz="4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language of flowers</a:t>
            </a:r>
            <a:endParaRPr lang="ru-RU" sz="4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23928" y="980728"/>
            <a:ext cx="4824536" cy="5465862"/>
          </a:xfrm>
        </p:spPr>
        <p:txBody>
          <a:bodyPr>
            <a:normAutofit fontScale="77500" lnSpcReduction="20000"/>
          </a:bodyPr>
          <a:lstStyle/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3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 language of flowers was invented in the ancient near East</a:t>
            </a:r>
            <a:r>
              <a:rPr lang="ru-RU" sz="3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3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There it was called “</a:t>
            </a:r>
            <a:r>
              <a:rPr lang="en-US" sz="3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Selam</a:t>
            </a:r>
            <a:r>
              <a:rPr lang="en-US" sz="3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3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3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This in the art</a:t>
            </a:r>
            <a:r>
              <a:rPr lang="ru-RU" sz="3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passing through generations</a:t>
            </a:r>
            <a:r>
              <a:rPr lang="ru-RU" sz="3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3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According to it, every flower and its </a:t>
            </a:r>
            <a:r>
              <a:rPr lang="en-US" sz="34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smell have </a:t>
            </a:r>
            <a:r>
              <a:rPr lang="en-US" sz="3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their own meaning</a:t>
            </a:r>
            <a:r>
              <a:rPr lang="ru-RU" sz="3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It came to Europe in the XVIII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century and spread up widely in </a:t>
            </a:r>
            <a:r>
              <a:rPr lang="en-GB" sz="3400" dirty="0" smtClean="0">
                <a:latin typeface="Times New Roman" pitchFamily="18" charset="0"/>
                <a:cs typeface="Times New Roman" pitchFamily="18" charset="0"/>
              </a:rPr>
              <a:t>high society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it was used  at balls, in games and letters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6642" y="1124744"/>
            <a:ext cx="3521262" cy="5321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9130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GB" sz="4800" b="1" dirty="0" smtClean="0">
                <a:latin typeface="Times New Roman" pitchFamily="18" charset="0"/>
                <a:cs typeface="Times New Roman" pitchFamily="18" charset="0"/>
              </a:rPr>
              <a:t>Chrysanthemum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indent="0" algn="ctr">
              <a:lnSpc>
                <a:spcPct val="115000"/>
              </a:lnSpc>
              <a:spcAft>
                <a:spcPts val="0"/>
              </a:spcAft>
              <a:buNone/>
            </a:pPr>
            <a:endParaRPr lang="ru-RU" sz="4000" dirty="0" smtClean="0"/>
          </a:p>
          <a:p>
            <a:pPr indent="0" algn="ctr">
              <a:lnSpc>
                <a:spcPct val="115000"/>
              </a:lnSpc>
              <a:spcAft>
                <a:spcPts val="0"/>
              </a:spcAft>
              <a:buNone/>
            </a:pPr>
            <a:endParaRPr lang="ru-RU" sz="4000" dirty="0"/>
          </a:p>
          <a:p>
            <a:pPr indent="0" algn="ctr">
              <a:lnSpc>
                <a:spcPct val="115000"/>
              </a:lnSpc>
              <a:spcAft>
                <a:spcPts val="0"/>
              </a:spcAft>
              <a:buNone/>
            </a:pPr>
            <a:endParaRPr lang="ru-RU" sz="4000" dirty="0" smtClean="0"/>
          </a:p>
          <a:p>
            <a:pPr indent="0" algn="ctr">
              <a:lnSpc>
                <a:spcPct val="115000"/>
              </a:lnSpc>
              <a:spcAft>
                <a:spcPts val="0"/>
              </a:spcAft>
              <a:buNone/>
            </a:pPr>
            <a:endParaRPr lang="ru-RU" sz="4000" dirty="0"/>
          </a:p>
          <a:p>
            <a:pPr indent="0" algn="ctr">
              <a:lnSpc>
                <a:spcPct val="115000"/>
              </a:lnSpc>
              <a:spcAft>
                <a:spcPts val="0"/>
              </a:spcAft>
              <a:buNone/>
            </a:pPr>
            <a:endParaRPr lang="ru-RU" sz="4000" dirty="0" smtClean="0"/>
          </a:p>
          <a:p>
            <a:pPr indent="0" algn="ctr">
              <a:lnSpc>
                <a:spcPct val="115000"/>
              </a:lnSpc>
              <a:spcAft>
                <a:spcPts val="0"/>
              </a:spcAft>
              <a:buNone/>
            </a:pPr>
            <a:endParaRPr lang="ru-RU" sz="4300" b="1" dirty="0" smtClean="0">
              <a:latin typeface="Times New Roman" pitchFamily="18" charset="0"/>
              <a:cs typeface="Times New Roman" pitchFamily="18" charset="0"/>
            </a:endParaRPr>
          </a:p>
          <a:p>
            <a:pPr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4300" b="1" dirty="0" smtClean="0">
                <a:latin typeface="Times New Roman" pitchFamily="18" charset="0"/>
                <a:cs typeface="Times New Roman" pitchFamily="18" charset="0"/>
              </a:rPr>
              <a:t>The 9-th of September </a:t>
            </a:r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4300" b="1" dirty="0" smtClean="0">
                <a:latin typeface="Times New Roman" pitchFamily="18" charset="0"/>
                <a:cs typeface="Times New Roman" pitchFamily="18" charset="0"/>
              </a:rPr>
              <a:t>The holiday of </a:t>
            </a:r>
            <a:r>
              <a:rPr lang="en-GB" sz="4300" b="1" dirty="0" smtClean="0">
                <a:latin typeface="Times New Roman" pitchFamily="18" charset="0"/>
                <a:cs typeface="Times New Roman" pitchFamily="18" charset="0"/>
              </a:rPr>
              <a:t>chrysanthemums in Japan</a:t>
            </a:r>
            <a:r>
              <a:rPr lang="en-US" sz="43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3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056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476672"/>
            <a:ext cx="4752528" cy="6120680"/>
          </a:xfrm>
        </p:spPr>
      </p:pic>
      <p:sp>
        <p:nvSpPr>
          <p:cNvPr id="5" name="Прямоугольник 4"/>
          <p:cNvSpPr/>
          <p:nvPr/>
        </p:nvSpPr>
        <p:spPr>
          <a:xfrm>
            <a:off x="5292080" y="620688"/>
            <a:ext cx="367240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One flower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tells about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uniqueness of the person it is gifted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GB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 bouquet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 5 flowers is usually gifted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 you want to express thankfulness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 you also can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express firm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attachment and true love with the bunch of 7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yellow chrysanthemums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	</a:t>
            </a:r>
            <a:r>
              <a:rPr lang="en-GB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Bouquets of 9 flowers are the best ways </a:t>
            </a:r>
            <a:r>
              <a:rPr lang="en-GB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GB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express a strong friendship.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0736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love </a:t>
            </a:r>
            <a:r>
              <a:rPr lang="en-GB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is the 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symbol of the </a:t>
            </a:r>
            <a:r>
              <a:rPr lang="en-GB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GB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French Revolution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484784"/>
            <a:ext cx="8064896" cy="4968552"/>
          </a:xfrm>
        </p:spPr>
      </p:pic>
    </p:spTree>
    <p:extLst>
      <p:ext uri="{BB962C8B-B14F-4D97-AF65-F5344CB8AC3E}">
        <p14:creationId xmlns:p14="http://schemas.microsoft.com/office/powerpoint/2010/main" xmlns="" val="399708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Mother’s day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From XVII till XIX century on the second Sunday of The Great Fest there was celebrated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Mothering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Sunday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in the Great Britain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It was dedicated to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honoring mothers all over the country.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the first time in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he USA Mother’s day was publically supported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by famous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pacifist Julia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Ward Howe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1872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Mother’s day, according to her vision, is the day of unity of all mothers in fighting for peace in our world.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86409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512168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Clove 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means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charm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faithfulness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woman’s love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honor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The color of cloves also has different meanings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For example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if somebody wants to say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 “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 won’t be with you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",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he presents a striped clove.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1844824"/>
            <a:ext cx="8352928" cy="4824536"/>
          </a:xfrm>
        </p:spPr>
      </p:pic>
    </p:spTree>
    <p:extLst>
      <p:ext uri="{BB962C8B-B14F-4D97-AF65-F5344CB8AC3E}">
        <p14:creationId xmlns:p14="http://schemas.microsoft.com/office/powerpoint/2010/main" xmlns="" val="23975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0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1-st of May -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day </a:t>
            </a:r>
            <a:r>
              <a:rPr lang="en-US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of may-lily 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 France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29762" y="1628800"/>
            <a:ext cx="4284476" cy="4616403"/>
          </a:xfrm>
        </p:spPr>
      </p:pic>
    </p:spTree>
    <p:extLst>
      <p:ext uri="{BB962C8B-B14F-4D97-AF65-F5344CB8AC3E}">
        <p14:creationId xmlns:p14="http://schemas.microsoft.com/office/powerpoint/2010/main" xmlns="" val="92132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693</TotalTime>
  <Words>100</Words>
  <Application>Microsoft Office PowerPoint</Application>
  <PresentationFormat>Экран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The language of flowers</vt:lpstr>
      <vt:lpstr>The language of flowers</vt:lpstr>
      <vt:lpstr>Chrysanthemum</vt:lpstr>
      <vt:lpstr>Слайд 4</vt:lpstr>
      <vt:lpstr>Clove  is the symbol of the The French Revolution</vt:lpstr>
      <vt:lpstr>Mother’s day</vt:lpstr>
      <vt:lpstr> Clove means charm, faithfulness, woman’s love, honor. The color of cloves also has different meanings. For example, if somebody wants to say: “I won’t be with you", he presents a striped clove.</vt:lpstr>
      <vt:lpstr>The 1-st of May -   The day of may-lily in France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ИЗМЕНЁННОЕ СОСТОЯНИЕ СОЗНАНИЯ</dc:title>
  <dc:creator>Пользователь</dc:creator>
  <cp:lastModifiedBy>user</cp:lastModifiedBy>
  <cp:revision>58</cp:revision>
  <dcterms:created xsi:type="dcterms:W3CDTF">2015-10-30T15:05:17Z</dcterms:created>
  <dcterms:modified xsi:type="dcterms:W3CDTF">2019-11-20T09:02:07Z</dcterms:modified>
</cp:coreProperties>
</file>