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53E40-167E-4E3E-A55B-3C4973D50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41B5C-C247-496B-AA41-E33AD5DBC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B62B2E-54B2-465A-8038-16117874B5B5}" type="datetimeFigureOut">
              <a:rPr lang="ru-RU" smtClean="0"/>
              <a:pPr/>
              <a:t>03.05.2018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F84299-78F8-44FE-BC09-6BDD99ABE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&#1042;&#1052;&#1055;.doc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71481"/>
            <a:ext cx="8678198" cy="913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Разработка урока по ОБЖ в 10 классе</a:t>
            </a:r>
            <a:br>
              <a:rPr lang="ru-RU" sz="3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Тема: Средства индивидуальной защиты</a:t>
            </a:r>
            <a:r>
              <a:rPr lang="ru-RU" sz="3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300" b="1" dirty="0" smtClean="0">
                <a:solidFill>
                  <a:srgbClr val="FF0000"/>
                </a:solidFill>
              </a:rPr>
              <a:t>Спасение</a:t>
            </a:r>
            <a:r>
              <a:rPr lang="ru-RU" sz="5300" b="1" dirty="0" smtClean="0">
                <a:solidFill>
                  <a:srgbClr val="FF0000"/>
                </a:solidFill>
              </a:rPr>
              <a:t>…… 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>дело рук……»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rgbClr val="FF0000"/>
                </a:solidFill>
              </a:rPr>
              <a:t/>
            </a:r>
            <a:br>
              <a:rPr lang="ru-RU" sz="67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661248"/>
            <a:ext cx="6400800" cy="857256"/>
          </a:xfrm>
        </p:spPr>
        <p:txBody>
          <a:bodyPr>
            <a:noAutofit/>
          </a:bodyPr>
          <a:lstStyle/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Каблуков Евгений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ванович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преподаватель-организатор ОБЖ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0466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3" algn="ctr"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marL="36513" algn="ctr">
              <a:spcBef>
                <a:spcPct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«Разъезженская средняя общеобразовательная школа»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66"/>
                </a:solidFill>
              </a:rPr>
              <a:t>Использование ВМП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3500438"/>
            <a:ext cx="8229600" cy="309721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</a:rPr>
              <a:t>Ватно-марлевая повязка при использовании накладывается так, чтобы нижний край ее закрывал низ подбородка, а верхний доходил до глазных впадин.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   При этом должны хорошо закрываться рот и нос. Разрезанные концы повязки завязываются: сначала верхние - на затылке за ушами, затем нижние — на темени.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</p:txBody>
      </p:sp>
      <p:pic>
        <p:nvPicPr>
          <p:cNvPr id="75784" name="Picture 8" descr="14-1">
            <a:hlinkClick r:id="rId2" action="ppaction://hlinkfil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20" y="1196975"/>
            <a:ext cx="2919443" cy="3081226"/>
          </a:xfrm>
        </p:spPr>
      </p:pic>
      <p:pic>
        <p:nvPicPr>
          <p:cNvPr id="75785" name="Picture 9" descr="14-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1214422"/>
            <a:ext cx="5056525" cy="3043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5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75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/>
      <p:bldP spid="7578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mg18_56835" descr="1020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828680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Информация для рассуждения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&amp;Kcy;&amp;acy;&amp;dcy;&amp;rcy; &amp;icy;&amp;zcy; &amp;fcy;&amp;icy;&amp;lcy;&amp;softcy;&amp;mcy;&amp;acy; «&amp;Zcy;&amp;acy;&amp;rcy;&amp;acy;&amp;zhcy;&amp;iecy;&amp;ncy;&amp;icy;&amp;iecy;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371477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Kcy;&amp;acy;&amp;dcy;&amp;rcy; &amp;icy;&amp;zcy; &amp;fcy;&amp;icy;&amp;lcy;&amp;softcy;&amp;mcy;&amp;acy; «&amp;Zcy;&amp;acy;&amp;rcy;&amp;acy;&amp;zhcy;&amp;iecy;&amp;ncy;&amp;icy;&amp;iecy;»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571876"/>
            <a:ext cx="364333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Mcy;&amp;iecy;&amp;dcy;&amp;icy;&amp;tscy;&amp;icy;&amp;ncy;&amp;scy;&amp;kcy;&amp;icy;&amp;iecy; &amp;scy;&amp;rcy;&amp;iecy;&amp;dcy;&amp;scy;&amp;tcy;&amp;vcy;&amp;acy; &amp;icy;&amp;ncy;&amp;dcy;&amp;icy;&amp;vcy;&amp;icy;&amp;dcy;&amp;ucy;&amp;acy;&amp;lcy;&amp;softcy;&amp;ncy;&amp;ocy;&amp;jcy; &amp;zcy;&amp;acy;&amp;shchcy;&amp;icy;&amp;tcy;&amp;y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071942"/>
            <a:ext cx="264320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Mcy;&amp;iecy;&amp;dcy;&amp;icy;&amp;tscy;&amp;icy;&amp;ncy;&amp;scy;&amp;kcy;&amp;icy;&amp;iecy; &amp;scy;&amp;rcy;&amp;iecy;&amp;dcy;&amp;scy;&amp;tcy;&amp;vcy;&amp;acy; &amp;icy;&amp;ncy;&amp;dcy;&amp;icy;&amp;vcy;&amp;icy;&amp;dcy;&amp;ucy;&amp;acy;&amp;lcy;&amp;softcy;&amp;ncy;&amp;ocy;&amp;jcy; &amp;zcy;&amp;acy;&amp;shchcy;&amp;icy;&amp;tcy;&amp;ycy;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4214818"/>
            <a:ext cx="228598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&amp;Ocy;&amp;Ocy;&amp;Ocy; &amp;TScy;&amp;iecy;&amp;ncy;&amp;tcy;&amp;rcy;&amp;Pcy;&amp;rcy;&amp;ocy;&amp;iecy;&amp;kcy;&amp;tcy;&amp;Zcy;&amp;acy;&amp;shchcy;&amp;icy;&amp;tcy;&amp;acy;"/>
          <p:cNvPicPr/>
          <p:nvPr/>
        </p:nvPicPr>
        <p:blipFill>
          <a:blip r:embed="rId6" cstate="print"/>
          <a:srcRect l="57242" r="28648"/>
          <a:stretch>
            <a:fillRect/>
          </a:stretch>
        </p:blipFill>
        <p:spPr bwMode="auto">
          <a:xfrm>
            <a:off x="5357818" y="1214422"/>
            <a:ext cx="35719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мысли у вас возникли по этому поводу?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/>
                </a:solidFill>
              </a:rPr>
              <a:t> 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Средства индивидуальной защиты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3458622" cy="276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86190"/>
            <a:ext cx="3143272" cy="2508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1071546"/>
            <a:ext cx="2051945" cy="3248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_smk23"/>
          <p:cNvPicPr>
            <a:picLocks noChangeAspect="1" noChangeArrowheads="1"/>
          </p:cNvPicPr>
          <p:nvPr/>
        </p:nvPicPr>
        <p:blipFill>
          <a:blip r:embed="rId5" cstate="print"/>
          <a:srcRect b="18684"/>
          <a:stretch>
            <a:fillRect/>
          </a:stretch>
        </p:blipFill>
        <p:spPr bwMode="auto">
          <a:xfrm>
            <a:off x="6429388" y="714356"/>
            <a:ext cx="2363788" cy="3571900"/>
          </a:xfrm>
          <a:prstGeom prst="rect">
            <a:avLst/>
          </a:prstGeom>
          <a:noFill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929066"/>
            <a:ext cx="34575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Тема исследования: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Необходимость средств индивидуальной защиты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Вывод исследования: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Средства индивидуальной защиты (СИЗ) — изделия, предназначенные для защиты кожи и органов дыхания от воздействия отравляющих веществ или вредных примесей в воздухе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атно-марлевая повязк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350046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pPr algn="ctr"/>
            <a:r>
              <a:rPr lang="ru-RU" dirty="0" err="1" smtClean="0"/>
              <a:t>Ватно</a:t>
            </a:r>
            <a:r>
              <a:rPr lang="ru-RU" dirty="0" smtClean="0"/>
              <a:t> - марлевая повязка</a:t>
            </a:r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857620" y="1214422"/>
            <a:ext cx="457203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Ватно-марлевая повязка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предназначена для использования в следующих случаях: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защита от инфекций, распространяющихся воздушно-капельным путем (дифтерия, скарлатина, коклюш, менингококковая инфекция и др.)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-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При защите от дыма и газов      повязку надо смачивать.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66"/>
                </a:solidFill>
              </a:rPr>
              <a:t>Изготовление ВМП</a:t>
            </a:r>
          </a:p>
        </p:txBody>
      </p:sp>
      <p:sp>
        <p:nvSpPr>
          <p:cNvPr id="70669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5267325" cy="49291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/>
            <a:r>
              <a:rPr lang="ru-RU" sz="2800" dirty="0" smtClean="0"/>
              <a:t>кусок марли размером </a:t>
            </a:r>
          </a:p>
          <a:p>
            <a:pPr eaLnBrk="1" hangingPunct="1">
              <a:buNone/>
            </a:pPr>
            <a:r>
              <a:rPr lang="ru-RU" sz="2800" dirty="0" smtClean="0"/>
              <a:t>    100 на 50 см;</a:t>
            </a:r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/>
            <a:r>
              <a:rPr lang="ru-RU" sz="2800" dirty="0" smtClean="0"/>
              <a:t>на его середину кладут ровный слой ваты размером 30 на 20 см и толщиной примерно 2 см;</a:t>
            </a:r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/>
            <a:endParaRPr lang="ru-RU" sz="2800" dirty="0" smtClean="0"/>
          </a:p>
        </p:txBody>
      </p:sp>
      <p:pic>
        <p:nvPicPr>
          <p:cNvPr id="70665" name="Picture 9" descr="08-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16075" t="19753"/>
          <a:stretch>
            <a:fillRect/>
          </a:stretch>
        </p:blipFill>
        <p:spPr>
          <a:xfrm>
            <a:off x="5214942" y="1096381"/>
            <a:ext cx="3714776" cy="2480258"/>
          </a:xfrm>
          <a:noFill/>
        </p:spPr>
      </p:pic>
      <p:pic>
        <p:nvPicPr>
          <p:cNvPr id="70666" name="Picture 10" descr="09-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72132" y="3929066"/>
            <a:ext cx="3286148" cy="230683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0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6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0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  <p:bldP spid="7066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66"/>
                </a:solidFill>
              </a:rPr>
              <a:t>Изготовление ВМП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122863" cy="4421188"/>
          </a:xfrm>
        </p:spPr>
        <p:txBody>
          <a:bodyPr/>
          <a:lstStyle/>
          <a:p>
            <a:pPr eaLnBrk="1" hangingPunct="1"/>
            <a:r>
              <a:rPr lang="ru-RU" sz="2400" b="1" dirty="0" smtClean="0"/>
              <a:t>марлю с обеих сторон загибают, закрывая ею вату;</a:t>
            </a:r>
          </a:p>
          <a:p>
            <a:pPr eaLnBrk="1" hangingPunct="1"/>
            <a:r>
              <a:rPr lang="ru-RU" sz="2400" b="1" dirty="0" smtClean="0"/>
              <a:t>свободные от ваты концы марли надрезают посредине ножницами так, чтобы образовались две пары завязок;</a:t>
            </a:r>
          </a:p>
          <a:p>
            <a:pPr eaLnBrk="1" hangingPunct="1"/>
            <a:r>
              <a:rPr lang="ru-RU" sz="2400" b="1" dirty="0" smtClean="0"/>
              <a:t>завязки закрепляют стежками ниток (обшивают).</a:t>
            </a:r>
          </a:p>
          <a:p>
            <a:pPr eaLnBrk="1" hangingPunct="1"/>
            <a:endParaRPr lang="ru-RU" sz="2400" dirty="0" smtClean="0"/>
          </a:p>
        </p:txBody>
      </p:sp>
      <p:pic>
        <p:nvPicPr>
          <p:cNvPr id="73736" name="Picture 8" descr="10-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88477" y="1071546"/>
            <a:ext cx="3555523" cy="2528903"/>
          </a:xfrm>
          <a:noFill/>
        </p:spPr>
      </p:pic>
      <p:pic>
        <p:nvPicPr>
          <p:cNvPr id="73737" name="Picture 9" descr="11-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3504" y="3786190"/>
            <a:ext cx="3849357" cy="271464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3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3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37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/>
      <p:bldP spid="7373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</TotalTime>
  <Words>176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Разработка урока по ОБЖ в 10 классе Тема: Средства индивидуальной защиты «Спасение……  дело рук……»        </vt:lpstr>
      <vt:lpstr>Информация для рассуждения</vt:lpstr>
      <vt:lpstr>Слайд 3</vt:lpstr>
      <vt:lpstr>Средства индивидуальной защиты</vt:lpstr>
      <vt:lpstr>Тема исследования:</vt:lpstr>
      <vt:lpstr>Вывод исследования:</vt:lpstr>
      <vt:lpstr>Ватно - марлевая повязка</vt:lpstr>
      <vt:lpstr>Изготовление ВМП</vt:lpstr>
      <vt:lpstr>Изготовление ВМП</vt:lpstr>
      <vt:lpstr>Использование ВМП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Учебное занятие по основам безопасности жизнедеятельности    «Спасение……  дело рук……»        </dc:title>
  <dc:creator>8 класс</dc:creator>
  <cp:lastModifiedBy>admin</cp:lastModifiedBy>
  <cp:revision>10</cp:revision>
  <dcterms:created xsi:type="dcterms:W3CDTF">2013-02-17T06:37:08Z</dcterms:created>
  <dcterms:modified xsi:type="dcterms:W3CDTF">2018-05-03T01:37:01Z</dcterms:modified>
</cp:coreProperties>
</file>