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F13E1-B3F7-4835-8DFB-94B963216910}" type="datetimeFigureOut">
              <a:rPr lang="ru-RU" smtClean="0"/>
              <a:t>17.04.2016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EBDD7-B141-40C3-B3A6-DB901A4C68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571636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В ГОСТЯХ У МОЙДОДЫРА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мойдод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071678"/>
            <a:ext cx="8358246" cy="43084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Детям мы кроим </a:t>
            </a:r>
            <a:r>
              <a:rPr lang="ru-RU" dirty="0" err="1" smtClean="0"/>
              <a:t>одежду,стрижем</a:t>
            </a:r>
            <a:r>
              <a:rPr lang="ru-RU" dirty="0" smtClean="0"/>
              <a:t> ногти на </a:t>
            </a:r>
            <a:r>
              <a:rPr lang="ru-RU" dirty="0" err="1" smtClean="0"/>
              <a:t>пальчиках,подстригаем</a:t>
            </a:r>
            <a:r>
              <a:rPr lang="ru-RU" dirty="0" smtClean="0"/>
              <a:t> </a:t>
            </a:r>
            <a:r>
              <a:rPr lang="ru-RU" dirty="0" err="1" smtClean="0"/>
              <a:t>волосы,девочкам</a:t>
            </a:r>
            <a:r>
              <a:rPr lang="ru-RU" dirty="0" smtClean="0"/>
              <a:t> и мальчикам.</a:t>
            </a:r>
            <a:endParaRPr lang="ru-RU" dirty="0"/>
          </a:p>
        </p:txBody>
      </p:sp>
      <p:pic>
        <p:nvPicPr>
          <p:cNvPr id="4" name="Содержимое 3" descr="ножниц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428868"/>
            <a:ext cx="8143932" cy="369729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 правило</a:t>
            </a:r>
            <a:br>
              <a:rPr lang="ru-RU" b="1" dirty="0" smtClean="0"/>
            </a:br>
            <a:r>
              <a:rPr lang="ru-RU" b="1" dirty="0" smtClean="0"/>
              <a:t>Утром умываемся</a:t>
            </a:r>
            <a:endParaRPr lang="ru-RU" b="1" dirty="0"/>
          </a:p>
        </p:txBody>
      </p:sp>
      <p:pic>
        <p:nvPicPr>
          <p:cNvPr id="4" name="Содержимое 3" descr="умываемс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571612"/>
            <a:ext cx="7358113" cy="471490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2правило</a:t>
            </a:r>
            <a:br>
              <a:rPr lang="ru-RU" b="1" dirty="0" smtClean="0"/>
            </a:br>
            <a:r>
              <a:rPr lang="ru-RU" b="1" dirty="0" smtClean="0"/>
              <a:t>Чистим зубы щеткой</a:t>
            </a:r>
            <a:endParaRPr lang="ru-RU" b="1" dirty="0"/>
          </a:p>
        </p:txBody>
      </p:sp>
      <p:pic>
        <p:nvPicPr>
          <p:cNvPr id="4" name="Содержимое 3" descr="чистим зуб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785926"/>
            <a:ext cx="7286675" cy="464346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3 правило</a:t>
            </a:r>
            <a:br>
              <a:rPr lang="ru-RU" b="1" dirty="0" smtClean="0"/>
            </a:br>
            <a:r>
              <a:rPr lang="ru-RU" sz="3600" b="1" dirty="0" smtClean="0"/>
              <a:t>После улицы и перед едой</a:t>
            </a:r>
            <a:br>
              <a:rPr lang="ru-RU" sz="3600" b="1" dirty="0" smtClean="0"/>
            </a:br>
            <a:r>
              <a:rPr lang="ru-RU" sz="3600" b="1" dirty="0" smtClean="0"/>
              <a:t>моем руки</a:t>
            </a:r>
            <a:endParaRPr lang="ru-RU" sz="3600" b="1" dirty="0"/>
          </a:p>
        </p:txBody>
      </p:sp>
      <p:pic>
        <p:nvPicPr>
          <p:cNvPr id="4" name="Содержимое 3" descr="моем ру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857364"/>
            <a:ext cx="8286808" cy="457203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 правило</a:t>
            </a:r>
            <a:br>
              <a:rPr lang="ru-RU" b="1" dirty="0" smtClean="0"/>
            </a:br>
            <a:r>
              <a:rPr lang="ru-RU" b="1" dirty="0" smtClean="0"/>
              <a:t>Купаемся в ванной</a:t>
            </a:r>
            <a:endParaRPr lang="ru-RU" b="1" dirty="0"/>
          </a:p>
        </p:txBody>
      </p:sp>
      <p:pic>
        <p:nvPicPr>
          <p:cNvPr id="4" name="Содержимое 3" descr="купаемс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9" y="1600200"/>
            <a:ext cx="7715304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 правило</a:t>
            </a:r>
            <a:br>
              <a:rPr lang="ru-RU" dirty="0" smtClean="0"/>
            </a:br>
            <a:r>
              <a:rPr lang="ru-RU" sz="4000" dirty="0" smtClean="0"/>
              <a:t>По утрам не ленись</a:t>
            </a:r>
            <a:br>
              <a:rPr lang="ru-RU" sz="4000" dirty="0" smtClean="0"/>
            </a:br>
            <a:r>
              <a:rPr lang="ru-RU" sz="4000" dirty="0" smtClean="0"/>
              <a:t>на зарядку становись</a:t>
            </a:r>
            <a:endParaRPr lang="ru-RU" sz="4000" dirty="0"/>
          </a:p>
        </p:txBody>
      </p:sp>
      <p:pic>
        <p:nvPicPr>
          <p:cNvPr id="4" name="Содержимое 3" descr="заряд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071678"/>
            <a:ext cx="8143932" cy="421484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считает зубы нам по утрам и вечерам?</a:t>
            </a:r>
            <a:endParaRPr lang="ru-RU" dirty="0"/>
          </a:p>
        </p:txBody>
      </p:sp>
      <p:pic>
        <p:nvPicPr>
          <p:cNvPr id="4" name="Содержимое 3" descr="чистим зуб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785926"/>
            <a:ext cx="8001056" cy="435771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Гладко и душисто моет очень </a:t>
            </a:r>
            <a:r>
              <a:rPr lang="ru-RU" dirty="0" err="1" smtClean="0"/>
              <a:t>чисто.Нужно</a:t>
            </a:r>
            <a:r>
              <a:rPr lang="ru-RU" dirty="0" smtClean="0"/>
              <a:t> ,чтобы у каждого было – что?</a:t>
            </a:r>
            <a:endParaRPr lang="ru-RU" dirty="0"/>
          </a:p>
        </p:txBody>
      </p:sp>
      <p:pic>
        <p:nvPicPr>
          <p:cNvPr id="4" name="Содержимое 3" descr="мыл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143124"/>
            <a:ext cx="7929618" cy="428627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Лег в карман и </a:t>
            </a:r>
            <a:r>
              <a:rPr lang="ru-RU" dirty="0" err="1" smtClean="0"/>
              <a:t>караулю.Реву,плаксу</a:t>
            </a:r>
            <a:r>
              <a:rPr lang="ru-RU" dirty="0" smtClean="0"/>
              <a:t> </a:t>
            </a:r>
            <a:r>
              <a:rPr lang="ru-RU" dirty="0" err="1"/>
              <a:t>и</a:t>
            </a:r>
            <a:r>
              <a:rPr lang="ru-RU" dirty="0" smtClean="0"/>
              <a:t> </a:t>
            </a:r>
            <a:r>
              <a:rPr lang="ru-RU" dirty="0" err="1" smtClean="0"/>
              <a:t>грязнулю.Им</a:t>
            </a:r>
            <a:r>
              <a:rPr lang="ru-RU" dirty="0" smtClean="0"/>
              <a:t> утру потоки </a:t>
            </a:r>
            <a:r>
              <a:rPr lang="ru-RU" dirty="0" err="1" smtClean="0"/>
              <a:t>слез,не</a:t>
            </a:r>
            <a:r>
              <a:rPr lang="ru-RU" dirty="0" smtClean="0"/>
              <a:t> забуду и про нос.</a:t>
            </a:r>
            <a:endParaRPr lang="ru-RU" dirty="0"/>
          </a:p>
        </p:txBody>
      </p:sp>
      <p:pic>
        <p:nvPicPr>
          <p:cNvPr id="4" name="Содержимое 3" descr="плат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285992"/>
            <a:ext cx="7358114" cy="414340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 ГОСТЯХ У МОЙДОДЫРА</vt:lpstr>
      <vt:lpstr>1 правило Утром умываемся</vt:lpstr>
      <vt:lpstr> 2правило Чистим зубы щеткой</vt:lpstr>
      <vt:lpstr>3 правило После улицы и перед едой моем руки</vt:lpstr>
      <vt:lpstr>4 правило Купаемся в ванной</vt:lpstr>
      <vt:lpstr>5 правило По утрам не ленись на зарядку становись</vt:lpstr>
      <vt:lpstr>Кто считает зубы нам по утрам и вечерам?</vt:lpstr>
      <vt:lpstr>Гладко и душисто моет очень чисто.Нужно ,чтобы у каждого было – что?</vt:lpstr>
      <vt:lpstr>Лег в карман и караулю.Реву,плаксу и грязнулю.Им утру потоки слез,не забуду и про нос.</vt:lpstr>
      <vt:lpstr>Детям мы кроим одежду,стрижем ногти на пальчиках,подстригаем волосы,девочкам и мальчикам.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МОЙДОДЫРА</dc:title>
  <dc:creator>x</dc:creator>
  <cp:lastModifiedBy>x</cp:lastModifiedBy>
  <cp:revision>2</cp:revision>
  <dcterms:created xsi:type="dcterms:W3CDTF">2016-04-17T19:29:38Z</dcterms:created>
  <dcterms:modified xsi:type="dcterms:W3CDTF">2016-04-17T19:49:17Z</dcterms:modified>
</cp:coreProperties>
</file>