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3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CAC03CA-03F9-4F35-83DE-9130312DE207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84CFDAC-203D-4E77-A068-DB0359BCAFA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AC03CA-03F9-4F35-83DE-9130312DE207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4CFDAC-203D-4E77-A068-DB0359BCAF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CAC03CA-03F9-4F35-83DE-9130312DE207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84CFDAC-203D-4E77-A068-DB0359BCAF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AC03CA-03F9-4F35-83DE-9130312DE207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4CFDAC-203D-4E77-A068-DB0359BCAF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CAC03CA-03F9-4F35-83DE-9130312DE207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84CFDAC-203D-4E77-A068-DB0359BCAFA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AC03CA-03F9-4F35-83DE-9130312DE207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4CFDAC-203D-4E77-A068-DB0359BCAF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AC03CA-03F9-4F35-83DE-9130312DE207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4CFDAC-203D-4E77-A068-DB0359BCAF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AC03CA-03F9-4F35-83DE-9130312DE207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4CFDAC-203D-4E77-A068-DB0359BCAF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CAC03CA-03F9-4F35-83DE-9130312DE207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4CFDAC-203D-4E77-A068-DB0359BCAF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AC03CA-03F9-4F35-83DE-9130312DE207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4CFDAC-203D-4E77-A068-DB0359BCAF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AC03CA-03F9-4F35-83DE-9130312DE207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4CFDAC-203D-4E77-A068-DB0359BCAFA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CAC03CA-03F9-4F35-83DE-9130312DE207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84CFDAC-203D-4E77-A068-DB0359BCAFA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люблю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свою игрушку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chemeClr val="bg1">
                      <a:lumMod val="1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Подготовила</a:t>
            </a:r>
            <a:endParaRPr lang="en-US" dirty="0" smtClean="0">
              <a:ln>
                <a:solidFill>
                  <a:schemeClr val="bg1">
                    <a:lumMod val="10000"/>
                  </a:schemeClr>
                </a:solidFill>
              </a:ln>
              <a:solidFill>
                <a:srgbClr val="002060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ru-RU" dirty="0" err="1" smtClean="0">
                <a:ln>
                  <a:solidFill>
                    <a:schemeClr val="bg1">
                      <a:lumMod val="1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Бойкова</a:t>
            </a:r>
            <a:r>
              <a:rPr lang="ru-RU" dirty="0" smtClean="0">
                <a:ln>
                  <a:solidFill>
                    <a:schemeClr val="bg1">
                      <a:lumMod val="1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dirty="0" smtClean="0">
                <a:ln>
                  <a:solidFill>
                    <a:schemeClr val="bg1">
                      <a:lumMod val="1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С</a:t>
            </a:r>
            <a:r>
              <a:rPr lang="ru-RU" dirty="0" smtClean="0">
                <a:ln>
                  <a:solidFill>
                    <a:schemeClr val="bg1">
                      <a:lumMod val="1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ветлана Александровна </a:t>
            </a:r>
            <a:endParaRPr lang="ru-RU" dirty="0">
              <a:ln>
                <a:solidFill>
                  <a:schemeClr val="bg1">
                    <a:lumMod val="10000"/>
                  </a:schemeClr>
                </a:solidFill>
              </a:ln>
              <a:solidFill>
                <a:srgbClr val="002060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ndrey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ndrey\Desktop\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ndrey\Desktop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5625" y="2324100"/>
            <a:ext cx="2952750" cy="2209800"/>
          </a:xfrm>
          <a:prstGeom prst="rect">
            <a:avLst/>
          </a:prstGeom>
          <a:noFill/>
        </p:spPr>
      </p:pic>
      <p:pic>
        <p:nvPicPr>
          <p:cNvPr id="4099" name="Picture 3" descr="C:\Users\Andrey\Desktop\img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ndrey\Desktop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928670"/>
            <a:ext cx="6858048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ndrey\Desktop\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928670"/>
            <a:ext cx="6643734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2">
      <a:dk1>
        <a:srgbClr val="FFFF00"/>
      </a:dk1>
      <a:lt1>
        <a:srgbClr val="EAEAEA"/>
      </a:lt1>
      <a:dk2>
        <a:srgbClr val="FFFF00"/>
      </a:dk2>
      <a:lt2>
        <a:srgbClr val="FEFAC9"/>
      </a:lt2>
      <a:accent1>
        <a:srgbClr val="A5B592"/>
      </a:accent1>
      <a:accent2>
        <a:srgbClr val="F3A447"/>
      </a:accent2>
      <a:accent3>
        <a:srgbClr val="DFCE04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</TotalTime>
  <Words>8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Я люблю свою игрушку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люблю свою игрушку</dc:title>
  <dc:creator>Andrey</dc:creator>
  <cp:lastModifiedBy>Andrey</cp:lastModifiedBy>
  <cp:revision>1</cp:revision>
  <dcterms:created xsi:type="dcterms:W3CDTF">2019-11-18T19:15:33Z</dcterms:created>
  <dcterms:modified xsi:type="dcterms:W3CDTF">2019-11-18T19:30:04Z</dcterms:modified>
</cp:coreProperties>
</file>