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61" r:id="rId6"/>
    <p:sldId id="268" r:id="rId7"/>
    <p:sldId id="270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7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ky-blue-background-presentation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Блок-схема: альтернативный процесс 8"/>
          <p:cNvSpPr/>
          <p:nvPr/>
        </p:nvSpPr>
        <p:spPr>
          <a:xfrm>
            <a:off x="2267744" y="404664"/>
            <a:ext cx="6048672" cy="3312368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643042" y="404664"/>
            <a:ext cx="69294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Monotype Corsiva" pitchFamily="66" charset="0"/>
              </a:rPr>
              <a:t>Проект 1 «А» класса</a:t>
            </a:r>
          </a:p>
          <a:p>
            <a:pPr algn="ctr"/>
            <a:r>
              <a:rPr lang="ru-RU" sz="7200" b="1" dirty="0" smtClean="0">
                <a:latin typeface="Monotype Corsiva" pitchFamily="66" charset="0"/>
              </a:rPr>
              <a:t>  «Живой букварь»</a:t>
            </a:r>
            <a:endParaRPr lang="ru-RU" sz="7200" b="1" dirty="0">
              <a:latin typeface="Monotype Corsiva" pitchFamily="66" charset="0"/>
            </a:endParaRPr>
          </a:p>
        </p:txBody>
      </p:sp>
      <p:pic>
        <p:nvPicPr>
          <p:cNvPr id="12" name="Рисунок 11" descr="4552e0b0d598ab4ca1f4b24f7781c90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3905672"/>
            <a:ext cx="2639434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ky-blue-background-presentation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1700808"/>
            <a:ext cx="824440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latin typeface="Monotype Corsiva" pitchFamily="66" charset="0"/>
              </a:rPr>
              <a:t>Цель проекта: Создание книги «Живой букварь»</a:t>
            </a:r>
            <a:endParaRPr lang="ru-RU" sz="6600" b="1" dirty="0" smtClean="0">
              <a:latin typeface="Monotype Corsiva" pitchFamily="66" charset="0"/>
            </a:endParaRPr>
          </a:p>
          <a:p>
            <a:r>
              <a:rPr lang="ru-RU" sz="4000" dirty="0" smtClean="0"/>
              <a:t>.</a:t>
            </a:r>
            <a:endParaRPr lang="ru-RU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ky-blue-background-presentation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depositphotos_29126509-stock-illustration-image-with-pupil-theme-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ky-blue-background-presentation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584" y="966910"/>
            <a:ext cx="784887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latin typeface="Monotype Corsiva" pitchFamily="66" charset="0"/>
              </a:rPr>
              <a:t>Задачи:</a:t>
            </a:r>
            <a:r>
              <a:rPr lang="ru-RU" sz="4400" i="1" dirty="0" smtClean="0">
                <a:latin typeface="Monotype Corsiva" pitchFamily="66" charset="0"/>
              </a:rPr>
              <a:t> </a:t>
            </a:r>
            <a:endParaRPr lang="ru-RU" sz="4400" i="1" dirty="0" smtClean="0">
              <a:latin typeface="Monotype Corsiva" pitchFamily="66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4400" i="1" dirty="0" smtClean="0">
                <a:latin typeface="Monotype Corsiva" pitchFamily="66" charset="0"/>
              </a:rPr>
              <a:t>Собрать </a:t>
            </a:r>
            <a:r>
              <a:rPr lang="ru-RU" sz="4400" i="1" dirty="0" smtClean="0">
                <a:latin typeface="Monotype Corsiva" pitchFamily="66" charset="0"/>
              </a:rPr>
              <a:t>материал о буквах русского алфавита.</a:t>
            </a:r>
            <a:endParaRPr lang="ru-RU" sz="4400" dirty="0" smtClean="0">
              <a:latin typeface="Monotype Corsiva" pitchFamily="66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4400" i="1" dirty="0" smtClean="0">
                <a:latin typeface="Monotype Corsiva" pitchFamily="66" charset="0"/>
              </a:rPr>
              <a:t>Изготовить рисунки с изображением букв, тем самым оживить букву</a:t>
            </a:r>
            <a:endParaRPr lang="ru-RU" sz="4400" dirty="0" smtClean="0">
              <a:latin typeface="Monotype Corsiva" pitchFamily="66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4400" i="1" dirty="0" smtClean="0">
                <a:latin typeface="Monotype Corsiva" pitchFamily="66" charset="0"/>
              </a:rPr>
              <a:t>Собранный материал объединить в книгу «Живой букварь»</a:t>
            </a:r>
            <a:endParaRPr lang="ru-RU" sz="4400" dirty="0">
              <a:latin typeface="Monotype Corsiva" pitchFamily="66" charset="0"/>
            </a:endParaRPr>
          </a:p>
        </p:txBody>
      </p:sp>
      <p:pic>
        <p:nvPicPr>
          <p:cNvPr id="9" name="Рисунок 8" descr="7249224572ecd7e42d55936b1c3bf7f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66" y="3724731"/>
            <a:ext cx="3071834" cy="3133269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ky-blue-background-presentation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0100" y="1000108"/>
            <a:ext cx="763284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latin typeface="Monotype Corsiva" pitchFamily="66" charset="0"/>
              </a:rPr>
              <a:t>Ход: </a:t>
            </a:r>
          </a:p>
          <a:p>
            <a:r>
              <a:rPr lang="ru-RU" sz="4400" i="1" dirty="0" smtClean="0">
                <a:latin typeface="Monotype Corsiva" pitchFamily="66" charset="0"/>
              </a:rPr>
              <a:t>Собирали </a:t>
            </a:r>
            <a:r>
              <a:rPr lang="ru-RU" sz="4400" i="1" dirty="0" smtClean="0">
                <a:latin typeface="Monotype Corsiva" pitchFamily="66" charset="0"/>
              </a:rPr>
              <a:t>материал о буквах,  изготавливали рисунки, учились находить нужный материал в книгах.</a:t>
            </a:r>
            <a:endParaRPr lang="ru-RU" sz="4400" dirty="0" smtClean="0">
              <a:latin typeface="Monotype Corsiva" pitchFamily="66" charset="0"/>
            </a:endParaRPr>
          </a:p>
          <a:p>
            <a:r>
              <a:rPr lang="ru-RU" sz="4400" i="1" dirty="0" smtClean="0">
                <a:latin typeface="Monotype Corsiva" pitchFamily="66" charset="0"/>
              </a:rPr>
              <a:t>Собранный материал объединили в наш «Живой букварь».</a:t>
            </a:r>
            <a:endParaRPr lang="ru-RU" sz="4400" dirty="0" smtClean="0">
              <a:latin typeface="Monotype Corsiva" pitchFamily="66" charset="0"/>
            </a:endParaRPr>
          </a:p>
          <a:p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.</a:t>
            </a:r>
            <a:endParaRPr lang="ru-RU" sz="4400" dirty="0" smtClean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ky-blue-background-presentation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Book-Clipart-PNG-Transparent-Image-0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476672"/>
            <a:ext cx="2723001" cy="24903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836712"/>
            <a:ext cx="54006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мне </a:t>
            </a:r>
            <a:r>
              <a:rPr lang="ru-RU" sz="4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понрави</a:t>
            </a:r>
            <a:endParaRPr lang="ru-RU" sz="4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было </a:t>
            </a: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интерес</a:t>
            </a:r>
            <a:endParaRPr lang="ru-RU" sz="4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" name="Рисунок 7" descr="IMG_185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5238755" cy="3929066"/>
          </a:xfrm>
          <a:prstGeom prst="rect">
            <a:avLst/>
          </a:prstGeom>
        </p:spPr>
      </p:pic>
      <p:pic>
        <p:nvPicPr>
          <p:cNvPr id="9" name="Рисунок 8" descr="IMG_822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03546" y="3006390"/>
            <a:ext cx="4762501" cy="357187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ky-blue-background-presentation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584" y="966910"/>
            <a:ext cx="784887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latin typeface="Monotype Corsiva" pitchFamily="66" charset="0"/>
              </a:rPr>
              <a:t>Вывод:</a:t>
            </a:r>
            <a:r>
              <a:rPr lang="ru-RU" sz="4400" i="1" dirty="0" smtClean="0">
                <a:latin typeface="Monotype Corsiva" pitchFamily="66" charset="0"/>
              </a:rPr>
              <a:t> </a:t>
            </a:r>
          </a:p>
          <a:p>
            <a:r>
              <a:rPr lang="ru-RU" sz="4400" i="1" dirty="0" smtClean="0">
                <a:latin typeface="Monotype Corsiva" pitchFamily="66" charset="0"/>
              </a:rPr>
              <a:t>В результате работы у нас получалась красочная книга, наш собственный букварь, который интересно пересматривать. Эта книга привлекает всех гостей, которые приходят к нам в класс.</a:t>
            </a:r>
            <a:endParaRPr lang="ru-RU" sz="4400" dirty="0" smtClean="0">
              <a:latin typeface="Monotype Corsiva" pitchFamily="66" charset="0"/>
            </a:endParaRPr>
          </a:p>
          <a:p>
            <a:pPr>
              <a:buFont typeface="Wingdings" pitchFamily="2" charset="2"/>
              <a:buChar char="§"/>
            </a:pPr>
            <a:endParaRPr lang="ru-RU" sz="4400" dirty="0">
              <a:latin typeface="Monotype Corsiva" pitchFamily="66" charset="0"/>
            </a:endParaRPr>
          </a:p>
        </p:txBody>
      </p:sp>
      <p:pic>
        <p:nvPicPr>
          <p:cNvPr id="9" name="Рисунок 8" descr="7249224572ecd7e42d55936b1c3bf7f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66" y="3724731"/>
            <a:ext cx="3071834" cy="3133269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ky-blue-background-presentation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Book-Clipart-PNG-Transparent-Image-0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476672"/>
            <a:ext cx="2723001" cy="2490371"/>
          </a:xfrm>
          <a:prstGeom prst="rect">
            <a:avLst/>
          </a:prstGeom>
        </p:spPr>
      </p:pic>
      <p:pic>
        <p:nvPicPr>
          <p:cNvPr id="7" name="Рисунок 6" descr="FullSizeRender-01-03-19-10-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8662" y="0"/>
            <a:ext cx="514350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112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Арсланхан</dc:creator>
  <cp:lastModifiedBy>Пользователь</cp:lastModifiedBy>
  <cp:revision>30</cp:revision>
  <dcterms:created xsi:type="dcterms:W3CDTF">2019-02-19T20:24:42Z</dcterms:created>
  <dcterms:modified xsi:type="dcterms:W3CDTF">2019-03-01T07:22:52Z</dcterms:modified>
</cp:coreProperties>
</file>