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3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7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Укытучы: Гумарова Гөлгенә Заһит кызы.</a:t>
            </a:r>
          </a:p>
          <a:p>
            <a:pPr algn="ctr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Сыйныф: 2 А, 4 А</a:t>
            </a:r>
          </a:p>
          <a:p>
            <a:pPr algn="ctr"/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Дәрес: </a:t>
            </a:r>
            <a:r>
              <a:rPr lang="tt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Әйләнә – тирә дөнья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nkentesseg-a-kornyezetvedelemben-269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714620"/>
            <a:ext cx="6572296" cy="3964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2144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785926"/>
            <a:ext cx="6072230" cy="4714908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 flipV="1">
            <a:off x="1214414" y="457198"/>
            <a:ext cx="4143404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214414" y="428604"/>
            <a:ext cx="6643702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Дөньяда иң кирәк, иң кирәктән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кирәк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4085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2000240"/>
            <a:ext cx="7072362" cy="4438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3042" y="2143116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b="1" dirty="0" smtClean="0">
                <a:solidFill>
                  <a:schemeClr val="bg1"/>
                </a:solidFill>
              </a:rPr>
              <a:t>СӘЛАМӘТЛЕК, САУЛЫК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00430" y="2428868"/>
            <a:ext cx="2071702" cy="185738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2786058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2060"/>
                </a:solidFill>
              </a:rPr>
              <a:t>СӘЛАМӘТ</a:t>
            </a:r>
          </a:p>
          <a:p>
            <a:pPr algn="ctr"/>
            <a:r>
              <a:rPr lang="tt-RU" sz="2400" b="1" dirty="0" smtClean="0">
                <a:solidFill>
                  <a:srgbClr val="002060"/>
                </a:solidFill>
              </a:rPr>
              <a:t>БУЛУ</a:t>
            </a:r>
          </a:p>
          <a:p>
            <a:pPr algn="ctr"/>
            <a:r>
              <a:rPr lang="tt-RU" sz="2400" b="1" dirty="0" smtClean="0">
                <a:solidFill>
                  <a:srgbClr val="002060"/>
                </a:solidFill>
              </a:rPr>
              <a:t>ӨЧЕН: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85794"/>
            <a:ext cx="2922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Дөрес тукланырга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285860"/>
            <a:ext cx="3086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Вакытында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ашарга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3143248"/>
            <a:ext cx="3143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Күбрәк хәрәкәтләнергә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785794"/>
            <a:ext cx="3227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Саф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һавада булырга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4429132"/>
            <a:ext cx="16430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Ял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итәргә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48" y="4357694"/>
            <a:ext cx="4587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Чисталыкны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яратырга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кирәк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Рисунок 13" descr="bb101f197cca9f4262e91a3724df89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142984"/>
            <a:ext cx="3000396" cy="2071702"/>
          </a:xfrm>
          <a:prstGeom prst="rect">
            <a:avLst/>
          </a:prstGeom>
        </p:spPr>
      </p:pic>
      <p:pic>
        <p:nvPicPr>
          <p:cNvPr id="15" name="Рисунок 14" descr="img135874978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4786322"/>
            <a:ext cx="2425562" cy="1643074"/>
          </a:xfrm>
          <a:prstGeom prst="rect">
            <a:avLst/>
          </a:prstGeom>
        </p:spPr>
      </p:pic>
      <p:pic>
        <p:nvPicPr>
          <p:cNvPr id="18" name="Рисунок 17" descr="chasy-kreativ-frukty-iagody-grusha-orekhi-apelsin-kuraga-ry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785926"/>
            <a:ext cx="2714644" cy="2286016"/>
          </a:xfrm>
          <a:prstGeom prst="rect">
            <a:avLst/>
          </a:prstGeom>
        </p:spPr>
      </p:pic>
      <p:pic>
        <p:nvPicPr>
          <p:cNvPr id="19" name="Рисунок 18" descr="0005-006-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857760"/>
            <a:ext cx="2857520" cy="1639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85794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b="1" dirty="0" smtClean="0">
                <a:solidFill>
                  <a:srgbClr val="0070C0"/>
                </a:solidFill>
              </a:rPr>
              <a:t>Тема: Ашкайнату системасы һәм туклану.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stomach-with-vegetables-mesh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071810"/>
            <a:ext cx="4929222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000108"/>
            <a:ext cx="114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b="1" dirty="0" smtClean="0">
                <a:solidFill>
                  <a:srgbClr val="C00000"/>
                </a:solidFill>
              </a:rPr>
              <a:t>А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4286256"/>
            <a:ext cx="114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b="1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9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5140" y="2643182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b="1" dirty="0" smtClean="0">
                <a:solidFill>
                  <a:srgbClr val="FFC000"/>
                </a:solidFill>
              </a:rPr>
              <a:t>С</a:t>
            </a:r>
            <a:endParaRPr lang="ru-RU" sz="96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6d80f7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1500166" cy="1083453"/>
          </a:xfrm>
          <a:prstGeom prst="rect">
            <a:avLst/>
          </a:prstGeom>
        </p:spPr>
      </p:pic>
      <p:pic>
        <p:nvPicPr>
          <p:cNvPr id="6" name="Рисунок 5" descr="DtSyI6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714356"/>
            <a:ext cx="1136520" cy="1164186"/>
          </a:xfrm>
          <a:prstGeom prst="rect">
            <a:avLst/>
          </a:prstGeom>
        </p:spPr>
      </p:pic>
      <p:pic>
        <p:nvPicPr>
          <p:cNvPr id="7" name="Рисунок 6" descr="8191303_the-health-benefits-of-eating-eggs-everyday_tddc99c7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071678"/>
            <a:ext cx="2428860" cy="1285884"/>
          </a:xfrm>
          <a:prstGeom prst="rect">
            <a:avLst/>
          </a:prstGeom>
        </p:spPr>
      </p:pic>
      <p:pic>
        <p:nvPicPr>
          <p:cNvPr id="8" name="Рисунок 7" descr="1hl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43042" y="3500438"/>
            <a:ext cx="2143140" cy="1012038"/>
          </a:xfrm>
          <a:prstGeom prst="rect">
            <a:avLst/>
          </a:prstGeom>
        </p:spPr>
      </p:pic>
      <p:pic>
        <p:nvPicPr>
          <p:cNvPr id="9" name="Рисунок 8" descr="58be6634ebb6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4429132"/>
            <a:ext cx="1892027" cy="1260859"/>
          </a:xfrm>
          <a:prstGeom prst="rect">
            <a:avLst/>
          </a:prstGeom>
        </p:spPr>
      </p:pic>
      <p:pic>
        <p:nvPicPr>
          <p:cNvPr id="10" name="Рисунок 9" descr="63a862f5140de653bad479b4086d7c8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14546" y="5500702"/>
            <a:ext cx="1571604" cy="1047260"/>
          </a:xfrm>
          <a:prstGeom prst="rect">
            <a:avLst/>
          </a:prstGeom>
        </p:spPr>
      </p:pic>
      <p:pic>
        <p:nvPicPr>
          <p:cNvPr id="11" name="Рисунок 10" descr="berry-lady.ru_images_dieta-na-kashah_grechka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14744" y="4286256"/>
            <a:ext cx="1523984" cy="1207757"/>
          </a:xfrm>
          <a:prstGeom prst="rect">
            <a:avLst/>
          </a:prstGeom>
        </p:spPr>
      </p:pic>
      <p:pic>
        <p:nvPicPr>
          <p:cNvPr id="12" name="Рисунок 11" descr="501 (1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58148" y="1500174"/>
            <a:ext cx="1071554" cy="1071554"/>
          </a:xfrm>
          <a:prstGeom prst="rect">
            <a:avLst/>
          </a:prstGeom>
        </p:spPr>
      </p:pic>
      <p:pic>
        <p:nvPicPr>
          <p:cNvPr id="13" name="Рисунок 12" descr="14797811255833ab05d75336.3651324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00892" y="4357694"/>
            <a:ext cx="1785918" cy="1339439"/>
          </a:xfrm>
          <a:prstGeom prst="rect">
            <a:avLst/>
          </a:prstGeom>
        </p:spPr>
      </p:pic>
      <p:pic>
        <p:nvPicPr>
          <p:cNvPr id="14" name="Рисунок 13" descr="1614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86446" y="785794"/>
            <a:ext cx="1855470" cy="1482090"/>
          </a:xfrm>
          <a:prstGeom prst="rect">
            <a:avLst/>
          </a:prstGeom>
        </p:spPr>
      </p:pic>
      <p:pic>
        <p:nvPicPr>
          <p:cNvPr id="15" name="Рисунок 14" descr="belokochannaya-kapusta-768x56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57752" y="2428868"/>
            <a:ext cx="1481680" cy="1091967"/>
          </a:xfrm>
          <a:prstGeom prst="rect">
            <a:avLst/>
          </a:prstGeom>
        </p:spPr>
      </p:pic>
      <p:pic>
        <p:nvPicPr>
          <p:cNvPr id="16" name="Рисунок 15" descr="lechenie-lukom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866579" y="2928934"/>
            <a:ext cx="1277421" cy="830969"/>
          </a:xfrm>
          <a:prstGeom prst="rect">
            <a:avLst/>
          </a:prstGeom>
        </p:spPr>
      </p:pic>
      <p:pic>
        <p:nvPicPr>
          <p:cNvPr id="17" name="Рисунок 16" descr="pictur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643570" y="3857628"/>
            <a:ext cx="1320143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8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38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-o-clock-clipart-ClipartFest-oclock-in-frenc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786190"/>
            <a:ext cx="1831477" cy="1806437"/>
          </a:xfrm>
          <a:prstGeom prst="rect">
            <a:avLst/>
          </a:prstGeom>
        </p:spPr>
      </p:pic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28736"/>
            <a:ext cx="2916428" cy="1785950"/>
          </a:xfrm>
          <a:prstGeom prst="rect">
            <a:avLst/>
          </a:prstGeom>
        </p:spPr>
      </p:pic>
      <p:pic>
        <p:nvPicPr>
          <p:cNvPr id="4" name="Рисунок 3" descr="10529_5526_17072009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786190"/>
            <a:ext cx="1782953" cy="1785930"/>
          </a:xfrm>
          <a:prstGeom prst="rect">
            <a:avLst/>
          </a:prstGeom>
        </p:spPr>
      </p:pic>
      <p:pic>
        <p:nvPicPr>
          <p:cNvPr id="5" name="Рисунок 4" descr="orologio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0166" y="1500174"/>
            <a:ext cx="1714512" cy="1714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7422" y="571480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Ашау</a:t>
            </a:r>
            <a:r>
              <a:rPr lang="ru-RU" sz="4400" b="1" dirty="0" smtClean="0"/>
              <a:t> режимы.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3143248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</a:t>
            </a:r>
            <a:r>
              <a:rPr lang="tt-RU" sz="3200" b="1" dirty="0" smtClean="0"/>
              <a:t>ртәнге аш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3143248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/>
              <a:t>Төшке аш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564357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/>
              <a:t>Төштән соңгы аш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0694" y="5643578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/>
              <a:t>Кичке аш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928670"/>
            <a:ext cx="6929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b="1" dirty="0" smtClean="0">
                <a:solidFill>
                  <a:srgbClr val="002060"/>
                </a:solidFill>
              </a:rPr>
              <a:t>Барыбыз да сәламәт, зарядкага зур рәхмәт!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muzhchina-animatsionnaya-kartinka-014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428869"/>
            <a:ext cx="4643470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414</TotalTime>
  <Words>81</Words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Алис</dc:creator>
  <cp:lastModifiedBy>User</cp:lastModifiedBy>
  <cp:revision>52</cp:revision>
  <dcterms:created xsi:type="dcterms:W3CDTF">2018-01-29T17:08:02Z</dcterms:created>
  <dcterms:modified xsi:type="dcterms:W3CDTF">2018-02-13T18:30:25Z</dcterms:modified>
</cp:coreProperties>
</file>