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1402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C7F1-85CB-4837-81FB-E7013F09A2D7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5A7E1-8E0F-42C8-8AF2-3954B8FC301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C7F1-85CB-4837-81FB-E7013F09A2D7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5A7E1-8E0F-42C8-8AF2-3954B8FC30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C7F1-85CB-4837-81FB-E7013F09A2D7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5A7E1-8E0F-42C8-8AF2-3954B8FC30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C7F1-85CB-4837-81FB-E7013F09A2D7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655A7E1-8E0F-42C8-8AF2-3954B8FC30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045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C7F1-85CB-4837-81FB-E7013F09A2D7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5A7E1-8E0F-42C8-8AF2-3954B8FC301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C7F1-85CB-4837-81FB-E7013F09A2D7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5A7E1-8E0F-42C8-8AF2-3954B8FC30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C7F1-85CB-4837-81FB-E7013F09A2D7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5A7E1-8E0F-42C8-8AF2-3954B8FC301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C7F1-85CB-4837-81FB-E7013F09A2D7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5A7E1-8E0F-42C8-8AF2-3954B8FC301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C7F1-85CB-4837-81FB-E7013F09A2D7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5A7E1-8E0F-42C8-8AF2-3954B8FC30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C7F1-85CB-4837-81FB-E7013F09A2D7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5A7E1-8E0F-42C8-8AF2-3954B8FC30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C7F1-85CB-4837-81FB-E7013F09A2D7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5A7E1-8E0F-42C8-8AF2-3954B8FC30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C7F1-85CB-4837-81FB-E7013F09A2D7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5A7E1-8E0F-42C8-8AF2-3954B8FC301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B7C7F1-85CB-4837-81FB-E7013F09A2D7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655A7E1-8E0F-42C8-8AF2-3954B8FC301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enovo\Desktop\Сделать презен\2 мл.гр. Петрова О.Э. Весёлые овощи или фрукты\0q__BWHv_RQ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96" y="3593388"/>
            <a:ext cx="1184148" cy="1684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Lenovo\Desktop\Сделать презен\2 мл.гр. Петрова О.Э. Весёлые овощи или фрукты\3fQF3S-xhxc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707" y="4215384"/>
            <a:ext cx="1584138" cy="2252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Lenovo\Desktop\Сделать презен\2 мл.гр. Петрова О.Э. Весёлые овощи или фрукты\cdhXZ4lJx9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032" y="3573026"/>
            <a:ext cx="1243727" cy="1768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Lenovo\Desktop\Сделать презен\2 мл.гр. Петрова О.Э. Весёлые овощи или фрукты\DptUZZvGyf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238" y="4215384"/>
            <a:ext cx="1594914" cy="2268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Lenovo\Desktop\Сделать презен\2 мл.гр. Петрова О.Э. Весёлые овощи или фрукты\D7czWwQBVIA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7695" y="3157525"/>
            <a:ext cx="1681352" cy="2391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924811" y="694944"/>
            <a:ext cx="4087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Веселые фрукты и овощи!</a:t>
            </a:r>
            <a:endParaRPr lang="ru-RU" sz="36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44768" y="4215384"/>
            <a:ext cx="2512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Воспитатель: Петрова О.Э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126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2728" y="1408176"/>
            <a:ext cx="7227202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HeroicExtremeRightFacing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Молодцы!!! </a:t>
            </a:r>
          </a:p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4" descr="C:\Users\Lenovo\AppData\Local\Microsoft\Windows\INetCache\IE\P7HOQ3DW\Совунья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960" y="192024"/>
            <a:ext cx="2432304" cy="2432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Lenovo\AppData\Local\Microsoft\Windows\INetCache\IE\P7HOQ3DW\Бараш_wiki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" y="4233672"/>
            <a:ext cx="2099365" cy="2099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Lenovo\AppData\Local\Microsoft\Windows\INetCache\IE\2O5H0JH8\Карыч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674" y="3841296"/>
            <a:ext cx="2828147" cy="2619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08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Сделать презен\2 мл.гр. Петрова О.Э. Весёлые овощи или фрукты\0q__BWHv_RQ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84" y="313943"/>
            <a:ext cx="2519172" cy="3582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85032" y="576072"/>
            <a:ext cx="1207959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 это?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85032" y="1527048"/>
            <a:ext cx="2673104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Перец фрукт или овощ?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Lenovo\Desktop\Сделать презен\2 мл.гр. Петрова О.Э. Весёлые овощи или фрукты\3fQF3S-xhxc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826" y="2196346"/>
            <a:ext cx="2994833" cy="4259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85032" y="4365260"/>
            <a:ext cx="1207959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 это?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31940" y="5312664"/>
            <a:ext cx="3282886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Крыжовник фрукт или овощ?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7953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Сделать презен\2 мл.гр. Петрова О.Э. Весёлые овощи или фрукты\cdhXZ4lJx9o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" y="259080"/>
            <a:ext cx="2720340" cy="3868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Lenovo\Desktop\Сделать презен\2 мл.гр. Петрова О.Э. Весёлые овощи или фрукты\DptUZZvGyf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1726" y="2414016"/>
            <a:ext cx="2788206" cy="3965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31920" y="676656"/>
            <a:ext cx="1207959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 это?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31920" y="1453896"/>
            <a:ext cx="2677913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Банан фрукт или овощ?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83280" y="4544568"/>
            <a:ext cx="1207959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 это?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26665" y="5294376"/>
            <a:ext cx="2785062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Огурец фрукт или овощ?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94273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enovo\Desktop\Сделать презен\2 мл.гр. Петрова О.Э. Весёлые овощи или фрукты\D7czWwQBVI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067" y="228600"/>
            <a:ext cx="2828925" cy="402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Lenovo\Desktop\Сделать презен\2 мл.гр. Петрова О.Э. Весёлые овощи или фрукты\I72grUrqUsE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132" y="2322576"/>
            <a:ext cx="2968228" cy="422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31920" y="557784"/>
            <a:ext cx="1207959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 это?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768" y="1545336"/>
            <a:ext cx="2768130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Лимон фрукт или овощ?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6976" y="4681728"/>
            <a:ext cx="1207959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 это?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60320" y="5522975"/>
            <a:ext cx="3067812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Морковь фрукт или овощ?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273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Lenovo\Desktop\Сделать презен\2 мл.гр. Петрова О.Э. Весёлые овощи или фрукты\Hr4aMKb5DC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51" y="173736"/>
            <a:ext cx="2873931" cy="4087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Lenovo\Desktop\Сделать презен\2 мл.гр. Петрова О.Э. Весёлые овощи или фрукты\Kl9tw_rP-yM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064" y="2217420"/>
            <a:ext cx="3063598" cy="4357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94176" y="512064"/>
            <a:ext cx="1207959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 это?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58184" y="1252728"/>
            <a:ext cx="2697480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Груша фрукт или овощ?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94176" y="4764024"/>
            <a:ext cx="1207959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 это?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89504" y="5742432"/>
            <a:ext cx="2629310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Горох фрукт или овощ?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3004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C:\Users\Lenovo\Desktop\Сделать презен\2 мл.гр. Петрова О.Э. Весёлые овощи или фрукты\NqCl0h-zAWQ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192" y="234696"/>
            <a:ext cx="2822496" cy="401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Lenovo\Desktop\Сделать презен\2 мл.гр. Петрова О.Э. Весёлые овощи или фрукты\pD5nZXxjEL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44" y="2415540"/>
            <a:ext cx="2971800" cy="422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30168" y="694944"/>
            <a:ext cx="1207959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 это?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0168" y="1490472"/>
            <a:ext cx="3234663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Клубника фрукт или овощ?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29584" y="4846320"/>
            <a:ext cx="1207959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 это?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51176" y="5641848"/>
            <a:ext cx="3172969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Картошка фрукт или овощ?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17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Lenovo\Desktop\Сделать презен\2 мл.гр. Петрова О.Э. Весёлые овощи или фрукты\KcNLMrj2ykc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49" y="112776"/>
            <a:ext cx="3083957" cy="438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Lenovo\Desktop\Сделать презен\2 мл.гр. Петрова О.Э. Весёлые овощи или фрукты\PzHw4IFfHEE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836" y="2305812"/>
            <a:ext cx="3173968" cy="422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41064" y="484632"/>
            <a:ext cx="1207959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 это?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14216" y="1216152"/>
            <a:ext cx="3228725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Апельсин фрукт или овощ?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56385" y="4957834"/>
            <a:ext cx="1207959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 это?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4016" y="5760720"/>
            <a:ext cx="3131820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Редиска фрукт или овощ?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6456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Lenovo\Desktop\Сделать презен\2 мл.гр. Петрова О.Э. Весёлые овощи или фрукты\kkQqs5SWFDQ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23" y="195072"/>
            <a:ext cx="2852499" cy="405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Lenovo\Desktop\Сделать презен\2 мл.гр. Петрова О.Э. Весёлые овощи или фрукты\wNMUtLosE4Q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704" y="2223516"/>
            <a:ext cx="3108960" cy="442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94176" y="466344"/>
            <a:ext cx="1207959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 это?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94176" y="1161288"/>
            <a:ext cx="2907847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Малина фрукт или овощ?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47872" y="4690872"/>
            <a:ext cx="1207959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 это?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47662" y="5669280"/>
            <a:ext cx="3008377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Капуста фрукт или овощ?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2769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Lenovo\Desktop\Сделать презен\2 мл.гр. Петрова О.Э. Весёлые овощи или фрукты\qCt6aNNWX4I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484" y="167640"/>
            <a:ext cx="2916793" cy="414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Lenovo\Desktop\Сделать презен\2 мл.гр. Петрова О.Э. Весёлые овощи или фрукты\Z9Sph0NKQbE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150" y="2706624"/>
            <a:ext cx="2846070" cy="404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05072" y="493776"/>
            <a:ext cx="1207959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 это?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23944" y="1298448"/>
            <a:ext cx="2962478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Помидор фрукт или овощ?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4730496"/>
            <a:ext cx="1207959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 это?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26664" y="5632704"/>
            <a:ext cx="2770759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Яблоко фрукт или овощ?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6009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</TotalTime>
  <Words>143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USER</cp:lastModifiedBy>
  <cp:revision>9</cp:revision>
  <dcterms:created xsi:type="dcterms:W3CDTF">2019-05-23T10:29:04Z</dcterms:created>
  <dcterms:modified xsi:type="dcterms:W3CDTF">2019-06-17T07:08:15Z</dcterms:modified>
</cp:coreProperties>
</file>