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9" r:id="rId2"/>
    <p:sldId id="302" r:id="rId3"/>
    <p:sldId id="317" r:id="rId4"/>
    <p:sldId id="286" r:id="rId5"/>
    <p:sldId id="297" r:id="rId6"/>
    <p:sldId id="29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4D4D4D"/>
    <a:srgbClr val="5C5C5C"/>
    <a:srgbClr val="5DDA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BE94B-6356-40F8-AF09-5768FB559A6E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C233F-BC18-4AB5-8EFC-D725F3D46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744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C233F-BC18-4AB5-8EFC-D725F3D465B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669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C233F-BC18-4AB5-8EFC-D725F3D465B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673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C233F-BC18-4AB5-8EFC-D725F3D465B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22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8D72-5B75-4ED7-9AF0-0A955A106785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9DDDC-74A2-42BD-A8B0-8B6EC8393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87;&#1088;&#1077;&#1079;&#1077;&#1085;&#1090;&#1072;&#1094;&#1080;&#1080;\&#1087;&#1086;%20&#1082;&#1083;&#1072;&#1089;&#1089;&#1072;&#1084;%20&#1087;&#1088;&#1077;&#1079;&#1077;&#1085;&#1090;&#1099;\3%20&#1082;&#1083;&#1072;&#1089;&#1089;\can\9-09_zastavka_k_multfilmu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3"/>
          <p:cNvGrpSpPr/>
          <p:nvPr/>
        </p:nvGrpSpPr>
        <p:grpSpPr>
          <a:xfrm>
            <a:off x="0" y="1"/>
            <a:ext cx="9144000" cy="6858000"/>
            <a:chOff x="-52554" y="-115613"/>
            <a:chExt cx="9297355" cy="7073461"/>
          </a:xfrm>
        </p:grpSpPr>
        <p:sp>
          <p:nvSpPr>
            <p:cNvPr id="14" name="Овал 13"/>
            <p:cNvSpPr/>
            <p:nvPr/>
          </p:nvSpPr>
          <p:spPr>
            <a:xfrm>
              <a:off x="785786" y="3643314"/>
              <a:ext cx="1428760" cy="1214446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D03B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-42041" y="3479195"/>
              <a:ext cx="9207062" cy="1019232"/>
            </a:xfrm>
            <a:custGeom>
              <a:avLst/>
              <a:gdLst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77766 h 840828"/>
                <a:gd name="connsiteX1" fmla="*/ 9186041 w 9207062"/>
                <a:gd name="connsiteY1" fmla="*/ 840828 h 840828"/>
                <a:gd name="connsiteX2" fmla="*/ 9207062 w 9207062"/>
                <a:gd name="connsiteY2" fmla="*/ 294290 h 840828"/>
                <a:gd name="connsiteX3" fmla="*/ 8891751 w 9207062"/>
                <a:gd name="connsiteY3" fmla="*/ 609600 h 840828"/>
                <a:gd name="connsiteX4" fmla="*/ 8408275 w 9207062"/>
                <a:gd name="connsiteY4" fmla="*/ 567559 h 840828"/>
                <a:gd name="connsiteX5" fmla="*/ 8219089 w 9207062"/>
                <a:gd name="connsiteY5" fmla="*/ 609600 h 840828"/>
                <a:gd name="connsiteX6" fmla="*/ 7956331 w 9207062"/>
                <a:gd name="connsiteY6" fmla="*/ 536028 h 840828"/>
                <a:gd name="connsiteX7" fmla="*/ 7683062 w 9207062"/>
                <a:gd name="connsiteY7" fmla="*/ 388883 h 840828"/>
                <a:gd name="connsiteX8" fmla="*/ 7430813 w 9207062"/>
                <a:gd name="connsiteY8" fmla="*/ 294290 h 840828"/>
                <a:gd name="connsiteX9" fmla="*/ 7136524 w 9207062"/>
                <a:gd name="connsiteY9" fmla="*/ 31531 h 840828"/>
                <a:gd name="connsiteX10" fmla="*/ 6821213 w 9207062"/>
                <a:gd name="connsiteY10" fmla="*/ 0 h 840828"/>
                <a:gd name="connsiteX11" fmla="*/ 6653048 w 9207062"/>
                <a:gd name="connsiteY11" fmla="*/ 52552 h 840828"/>
                <a:gd name="connsiteX12" fmla="*/ 6400800 w 9207062"/>
                <a:gd name="connsiteY12" fmla="*/ 178676 h 840828"/>
                <a:gd name="connsiteX13" fmla="*/ 6190593 w 9207062"/>
                <a:gd name="connsiteY13" fmla="*/ 336331 h 840828"/>
                <a:gd name="connsiteX14" fmla="*/ 5675586 w 9207062"/>
                <a:gd name="connsiteY14" fmla="*/ 451945 h 840828"/>
                <a:gd name="connsiteX15" fmla="*/ 5265682 w 9207062"/>
                <a:gd name="connsiteY15" fmla="*/ 441434 h 840828"/>
                <a:gd name="connsiteX16" fmla="*/ 4845269 w 9207062"/>
                <a:gd name="connsiteY16" fmla="*/ 388883 h 840828"/>
                <a:gd name="connsiteX17" fmla="*/ 4635062 w 9207062"/>
                <a:gd name="connsiteY17" fmla="*/ 210207 h 840828"/>
                <a:gd name="connsiteX18" fmla="*/ 4572000 w 9207062"/>
                <a:gd name="connsiteY18" fmla="*/ 63062 h 840828"/>
                <a:gd name="connsiteX19" fmla="*/ 4340772 w 9207062"/>
                <a:gd name="connsiteY19" fmla="*/ 52552 h 840828"/>
                <a:gd name="connsiteX20" fmla="*/ 4193627 w 9207062"/>
                <a:gd name="connsiteY20" fmla="*/ 168166 h 840828"/>
                <a:gd name="connsiteX21" fmla="*/ 3909848 w 9207062"/>
                <a:gd name="connsiteY21" fmla="*/ 315310 h 840828"/>
                <a:gd name="connsiteX22" fmla="*/ 3657600 w 9207062"/>
                <a:gd name="connsiteY22" fmla="*/ 515007 h 840828"/>
                <a:gd name="connsiteX23" fmla="*/ 3415862 w 9207062"/>
                <a:gd name="connsiteY23" fmla="*/ 399393 h 840828"/>
                <a:gd name="connsiteX24" fmla="*/ 3132082 w 9207062"/>
                <a:gd name="connsiteY24" fmla="*/ 409903 h 840828"/>
                <a:gd name="connsiteX25" fmla="*/ 3005958 w 9207062"/>
                <a:gd name="connsiteY25" fmla="*/ 315310 h 840828"/>
                <a:gd name="connsiteX26" fmla="*/ 2606565 w 9207062"/>
                <a:gd name="connsiteY26" fmla="*/ 409903 h 840828"/>
                <a:gd name="connsiteX27" fmla="*/ 2354317 w 9207062"/>
                <a:gd name="connsiteY27" fmla="*/ 536028 h 840828"/>
                <a:gd name="connsiteX28" fmla="*/ 2081048 w 9207062"/>
                <a:gd name="connsiteY28" fmla="*/ 599090 h 840828"/>
                <a:gd name="connsiteX29" fmla="*/ 1797269 w 9207062"/>
                <a:gd name="connsiteY29" fmla="*/ 662152 h 840828"/>
                <a:gd name="connsiteX30" fmla="*/ 1639613 w 9207062"/>
                <a:gd name="connsiteY30" fmla="*/ 714703 h 840828"/>
                <a:gd name="connsiteX31" fmla="*/ 1429407 w 9207062"/>
                <a:gd name="connsiteY31" fmla="*/ 620110 h 840828"/>
                <a:gd name="connsiteX32" fmla="*/ 1261241 w 9207062"/>
                <a:gd name="connsiteY32" fmla="*/ 504497 h 840828"/>
                <a:gd name="connsiteX33" fmla="*/ 1187669 w 9207062"/>
                <a:gd name="connsiteY33" fmla="*/ 409903 h 840828"/>
                <a:gd name="connsiteX34" fmla="*/ 1051034 w 9207062"/>
                <a:gd name="connsiteY34" fmla="*/ 462455 h 840828"/>
                <a:gd name="connsiteX35" fmla="*/ 872358 w 9207062"/>
                <a:gd name="connsiteY35" fmla="*/ 504497 h 840828"/>
                <a:gd name="connsiteX36" fmla="*/ 756744 w 9207062"/>
                <a:gd name="connsiteY36" fmla="*/ 409903 h 840828"/>
                <a:gd name="connsiteX37" fmla="*/ 662151 w 9207062"/>
                <a:gd name="connsiteY37" fmla="*/ 283779 h 840828"/>
                <a:gd name="connsiteX38" fmla="*/ 325820 w 9207062"/>
                <a:gd name="connsiteY38" fmla="*/ 273269 h 840828"/>
                <a:gd name="connsiteX39" fmla="*/ 94593 w 9207062"/>
                <a:gd name="connsiteY39" fmla="*/ 210207 h 840828"/>
                <a:gd name="connsiteX40" fmla="*/ 52551 w 9207062"/>
                <a:gd name="connsiteY40" fmla="*/ 304800 h 840828"/>
                <a:gd name="connsiteX41" fmla="*/ 52551 w 9207062"/>
                <a:gd name="connsiteY41" fmla="*/ 746234 h 840828"/>
                <a:gd name="connsiteX42" fmla="*/ 0 w 9207062"/>
                <a:gd name="connsiteY42" fmla="*/ 777766 h 840828"/>
                <a:gd name="connsiteX0" fmla="*/ 0 w 9207062"/>
                <a:gd name="connsiteY0" fmla="*/ 783078 h 846140"/>
                <a:gd name="connsiteX1" fmla="*/ 9186041 w 9207062"/>
                <a:gd name="connsiteY1" fmla="*/ 846140 h 846140"/>
                <a:gd name="connsiteX2" fmla="*/ 9207062 w 9207062"/>
                <a:gd name="connsiteY2" fmla="*/ 299602 h 846140"/>
                <a:gd name="connsiteX3" fmla="*/ 8891751 w 9207062"/>
                <a:gd name="connsiteY3" fmla="*/ 614912 h 846140"/>
                <a:gd name="connsiteX4" fmla="*/ 8408275 w 9207062"/>
                <a:gd name="connsiteY4" fmla="*/ 572871 h 846140"/>
                <a:gd name="connsiteX5" fmla="*/ 8219089 w 9207062"/>
                <a:gd name="connsiteY5" fmla="*/ 614912 h 846140"/>
                <a:gd name="connsiteX6" fmla="*/ 7956331 w 9207062"/>
                <a:gd name="connsiteY6" fmla="*/ 541340 h 846140"/>
                <a:gd name="connsiteX7" fmla="*/ 7683062 w 9207062"/>
                <a:gd name="connsiteY7" fmla="*/ 394195 h 846140"/>
                <a:gd name="connsiteX8" fmla="*/ 7430813 w 9207062"/>
                <a:gd name="connsiteY8" fmla="*/ 299602 h 846140"/>
                <a:gd name="connsiteX9" fmla="*/ 7136524 w 9207062"/>
                <a:gd name="connsiteY9" fmla="*/ 36843 h 846140"/>
                <a:gd name="connsiteX10" fmla="*/ 6821213 w 9207062"/>
                <a:gd name="connsiteY10" fmla="*/ 5312 h 846140"/>
                <a:gd name="connsiteX11" fmla="*/ 6653048 w 9207062"/>
                <a:gd name="connsiteY11" fmla="*/ 57864 h 846140"/>
                <a:gd name="connsiteX12" fmla="*/ 6400800 w 9207062"/>
                <a:gd name="connsiteY12" fmla="*/ 183988 h 846140"/>
                <a:gd name="connsiteX13" fmla="*/ 6190593 w 9207062"/>
                <a:gd name="connsiteY13" fmla="*/ 341643 h 846140"/>
                <a:gd name="connsiteX14" fmla="*/ 5675586 w 9207062"/>
                <a:gd name="connsiteY14" fmla="*/ 457257 h 846140"/>
                <a:gd name="connsiteX15" fmla="*/ 5265682 w 9207062"/>
                <a:gd name="connsiteY15" fmla="*/ 446746 h 846140"/>
                <a:gd name="connsiteX16" fmla="*/ 4845269 w 9207062"/>
                <a:gd name="connsiteY16" fmla="*/ 394195 h 846140"/>
                <a:gd name="connsiteX17" fmla="*/ 4635062 w 9207062"/>
                <a:gd name="connsiteY17" fmla="*/ 215519 h 846140"/>
                <a:gd name="connsiteX18" fmla="*/ 4572000 w 9207062"/>
                <a:gd name="connsiteY18" fmla="*/ 68374 h 846140"/>
                <a:gd name="connsiteX19" fmla="*/ 4340772 w 9207062"/>
                <a:gd name="connsiteY19" fmla="*/ 57864 h 846140"/>
                <a:gd name="connsiteX20" fmla="*/ 4193627 w 9207062"/>
                <a:gd name="connsiteY20" fmla="*/ 173478 h 846140"/>
                <a:gd name="connsiteX21" fmla="*/ 3909848 w 9207062"/>
                <a:gd name="connsiteY21" fmla="*/ 320622 h 846140"/>
                <a:gd name="connsiteX22" fmla="*/ 3657600 w 9207062"/>
                <a:gd name="connsiteY22" fmla="*/ 520319 h 846140"/>
                <a:gd name="connsiteX23" fmla="*/ 3415862 w 9207062"/>
                <a:gd name="connsiteY23" fmla="*/ 404705 h 846140"/>
                <a:gd name="connsiteX24" fmla="*/ 3132082 w 9207062"/>
                <a:gd name="connsiteY24" fmla="*/ 415215 h 846140"/>
                <a:gd name="connsiteX25" fmla="*/ 3005958 w 9207062"/>
                <a:gd name="connsiteY25" fmla="*/ 320622 h 846140"/>
                <a:gd name="connsiteX26" fmla="*/ 2606565 w 9207062"/>
                <a:gd name="connsiteY26" fmla="*/ 415215 h 846140"/>
                <a:gd name="connsiteX27" fmla="*/ 2354317 w 9207062"/>
                <a:gd name="connsiteY27" fmla="*/ 541340 h 846140"/>
                <a:gd name="connsiteX28" fmla="*/ 2081048 w 9207062"/>
                <a:gd name="connsiteY28" fmla="*/ 604402 h 846140"/>
                <a:gd name="connsiteX29" fmla="*/ 1797269 w 9207062"/>
                <a:gd name="connsiteY29" fmla="*/ 667464 h 846140"/>
                <a:gd name="connsiteX30" fmla="*/ 1639613 w 9207062"/>
                <a:gd name="connsiteY30" fmla="*/ 720015 h 846140"/>
                <a:gd name="connsiteX31" fmla="*/ 1429407 w 9207062"/>
                <a:gd name="connsiteY31" fmla="*/ 625422 h 846140"/>
                <a:gd name="connsiteX32" fmla="*/ 1261241 w 9207062"/>
                <a:gd name="connsiteY32" fmla="*/ 509809 h 846140"/>
                <a:gd name="connsiteX33" fmla="*/ 1187669 w 9207062"/>
                <a:gd name="connsiteY33" fmla="*/ 415215 h 846140"/>
                <a:gd name="connsiteX34" fmla="*/ 1051034 w 9207062"/>
                <a:gd name="connsiteY34" fmla="*/ 467767 h 846140"/>
                <a:gd name="connsiteX35" fmla="*/ 872358 w 9207062"/>
                <a:gd name="connsiteY35" fmla="*/ 509809 h 846140"/>
                <a:gd name="connsiteX36" fmla="*/ 756744 w 9207062"/>
                <a:gd name="connsiteY36" fmla="*/ 415215 h 846140"/>
                <a:gd name="connsiteX37" fmla="*/ 662151 w 9207062"/>
                <a:gd name="connsiteY37" fmla="*/ 289091 h 846140"/>
                <a:gd name="connsiteX38" fmla="*/ 325820 w 9207062"/>
                <a:gd name="connsiteY38" fmla="*/ 278581 h 846140"/>
                <a:gd name="connsiteX39" fmla="*/ 94593 w 9207062"/>
                <a:gd name="connsiteY39" fmla="*/ 215519 h 846140"/>
                <a:gd name="connsiteX40" fmla="*/ 52551 w 9207062"/>
                <a:gd name="connsiteY40" fmla="*/ 310112 h 846140"/>
                <a:gd name="connsiteX41" fmla="*/ 52551 w 9207062"/>
                <a:gd name="connsiteY41" fmla="*/ 751546 h 846140"/>
                <a:gd name="connsiteX42" fmla="*/ 0 w 9207062"/>
                <a:gd name="connsiteY42" fmla="*/ 783078 h 846140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43963 h 1007025"/>
                <a:gd name="connsiteX1" fmla="*/ 9186041 w 9207062"/>
                <a:gd name="connsiteY1" fmla="*/ 1007025 h 1007025"/>
                <a:gd name="connsiteX2" fmla="*/ 9207062 w 9207062"/>
                <a:gd name="connsiteY2" fmla="*/ 460487 h 1007025"/>
                <a:gd name="connsiteX3" fmla="*/ 8891751 w 9207062"/>
                <a:gd name="connsiteY3" fmla="*/ 775797 h 1007025"/>
                <a:gd name="connsiteX4" fmla="*/ 8408275 w 9207062"/>
                <a:gd name="connsiteY4" fmla="*/ 733756 h 1007025"/>
                <a:gd name="connsiteX5" fmla="*/ 8219089 w 9207062"/>
                <a:gd name="connsiteY5" fmla="*/ 775797 h 1007025"/>
                <a:gd name="connsiteX6" fmla="*/ 7956331 w 9207062"/>
                <a:gd name="connsiteY6" fmla="*/ 702225 h 1007025"/>
                <a:gd name="connsiteX7" fmla="*/ 7683062 w 9207062"/>
                <a:gd name="connsiteY7" fmla="*/ 555080 h 1007025"/>
                <a:gd name="connsiteX8" fmla="*/ 7430813 w 9207062"/>
                <a:gd name="connsiteY8" fmla="*/ 460487 h 1007025"/>
                <a:gd name="connsiteX9" fmla="*/ 7136524 w 9207062"/>
                <a:gd name="connsiteY9" fmla="*/ 197728 h 1007025"/>
                <a:gd name="connsiteX10" fmla="*/ 6821213 w 9207062"/>
                <a:gd name="connsiteY10" fmla="*/ 166197 h 1007025"/>
                <a:gd name="connsiteX11" fmla="*/ 6653048 w 9207062"/>
                <a:gd name="connsiteY11" fmla="*/ 218749 h 1007025"/>
                <a:gd name="connsiteX12" fmla="*/ 6400800 w 9207062"/>
                <a:gd name="connsiteY12" fmla="*/ 344873 h 1007025"/>
                <a:gd name="connsiteX13" fmla="*/ 6190593 w 9207062"/>
                <a:gd name="connsiteY13" fmla="*/ 502528 h 1007025"/>
                <a:gd name="connsiteX14" fmla="*/ 5675586 w 9207062"/>
                <a:gd name="connsiteY14" fmla="*/ 618142 h 1007025"/>
                <a:gd name="connsiteX15" fmla="*/ 5265682 w 9207062"/>
                <a:gd name="connsiteY15" fmla="*/ 607631 h 1007025"/>
                <a:gd name="connsiteX16" fmla="*/ 4845269 w 9207062"/>
                <a:gd name="connsiteY16" fmla="*/ 555080 h 1007025"/>
                <a:gd name="connsiteX17" fmla="*/ 4635062 w 9207062"/>
                <a:gd name="connsiteY17" fmla="*/ 376404 h 1007025"/>
                <a:gd name="connsiteX18" fmla="*/ 4572000 w 9207062"/>
                <a:gd name="connsiteY18" fmla="*/ 229259 h 1007025"/>
                <a:gd name="connsiteX19" fmla="*/ 4340772 w 9207062"/>
                <a:gd name="connsiteY19" fmla="*/ 218749 h 1007025"/>
                <a:gd name="connsiteX20" fmla="*/ 4193627 w 9207062"/>
                <a:gd name="connsiteY20" fmla="*/ 334363 h 1007025"/>
                <a:gd name="connsiteX21" fmla="*/ 3909848 w 9207062"/>
                <a:gd name="connsiteY21" fmla="*/ 481507 h 1007025"/>
                <a:gd name="connsiteX22" fmla="*/ 3657600 w 9207062"/>
                <a:gd name="connsiteY22" fmla="*/ 681204 h 1007025"/>
                <a:gd name="connsiteX23" fmla="*/ 3415862 w 9207062"/>
                <a:gd name="connsiteY23" fmla="*/ 565590 h 1007025"/>
                <a:gd name="connsiteX24" fmla="*/ 3132082 w 9207062"/>
                <a:gd name="connsiteY24" fmla="*/ 576100 h 1007025"/>
                <a:gd name="connsiteX25" fmla="*/ 3005958 w 9207062"/>
                <a:gd name="connsiteY25" fmla="*/ 481507 h 1007025"/>
                <a:gd name="connsiteX26" fmla="*/ 2606565 w 9207062"/>
                <a:gd name="connsiteY26" fmla="*/ 576100 h 1007025"/>
                <a:gd name="connsiteX27" fmla="*/ 2354317 w 9207062"/>
                <a:gd name="connsiteY27" fmla="*/ 702225 h 1007025"/>
                <a:gd name="connsiteX28" fmla="*/ 2081048 w 9207062"/>
                <a:gd name="connsiteY28" fmla="*/ 765287 h 1007025"/>
                <a:gd name="connsiteX29" fmla="*/ 1797269 w 9207062"/>
                <a:gd name="connsiteY29" fmla="*/ 828349 h 1007025"/>
                <a:gd name="connsiteX30" fmla="*/ 1639613 w 9207062"/>
                <a:gd name="connsiteY30" fmla="*/ 880900 h 1007025"/>
                <a:gd name="connsiteX31" fmla="*/ 1429407 w 9207062"/>
                <a:gd name="connsiteY31" fmla="*/ 786307 h 1007025"/>
                <a:gd name="connsiteX32" fmla="*/ 1261241 w 9207062"/>
                <a:gd name="connsiteY32" fmla="*/ 670694 h 1007025"/>
                <a:gd name="connsiteX33" fmla="*/ 1187669 w 9207062"/>
                <a:gd name="connsiteY33" fmla="*/ 576100 h 1007025"/>
                <a:gd name="connsiteX34" fmla="*/ 1051034 w 9207062"/>
                <a:gd name="connsiteY34" fmla="*/ 628652 h 1007025"/>
                <a:gd name="connsiteX35" fmla="*/ 872358 w 9207062"/>
                <a:gd name="connsiteY35" fmla="*/ 670694 h 1007025"/>
                <a:gd name="connsiteX36" fmla="*/ 756744 w 9207062"/>
                <a:gd name="connsiteY36" fmla="*/ 576100 h 1007025"/>
                <a:gd name="connsiteX37" fmla="*/ 662151 w 9207062"/>
                <a:gd name="connsiteY37" fmla="*/ 449976 h 1007025"/>
                <a:gd name="connsiteX38" fmla="*/ 325820 w 9207062"/>
                <a:gd name="connsiteY38" fmla="*/ 439466 h 1007025"/>
                <a:gd name="connsiteX39" fmla="*/ 94593 w 9207062"/>
                <a:gd name="connsiteY39" fmla="*/ 376404 h 1007025"/>
                <a:gd name="connsiteX40" fmla="*/ 52551 w 9207062"/>
                <a:gd name="connsiteY40" fmla="*/ 470997 h 1007025"/>
                <a:gd name="connsiteX41" fmla="*/ 52551 w 9207062"/>
                <a:gd name="connsiteY41" fmla="*/ 912431 h 1007025"/>
                <a:gd name="connsiteX42" fmla="*/ 0 w 9207062"/>
                <a:gd name="connsiteY42" fmla="*/ 943963 h 1007025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  <a:gd name="connsiteX0" fmla="*/ 0 w 9207062"/>
                <a:gd name="connsiteY0" fmla="*/ 956170 h 1019232"/>
                <a:gd name="connsiteX1" fmla="*/ 9186041 w 9207062"/>
                <a:gd name="connsiteY1" fmla="*/ 1019232 h 1019232"/>
                <a:gd name="connsiteX2" fmla="*/ 9207062 w 9207062"/>
                <a:gd name="connsiteY2" fmla="*/ 472694 h 1019232"/>
                <a:gd name="connsiteX3" fmla="*/ 8891751 w 9207062"/>
                <a:gd name="connsiteY3" fmla="*/ 788004 h 1019232"/>
                <a:gd name="connsiteX4" fmla="*/ 8408275 w 9207062"/>
                <a:gd name="connsiteY4" fmla="*/ 745963 h 1019232"/>
                <a:gd name="connsiteX5" fmla="*/ 8219089 w 9207062"/>
                <a:gd name="connsiteY5" fmla="*/ 788004 h 1019232"/>
                <a:gd name="connsiteX6" fmla="*/ 7956331 w 9207062"/>
                <a:gd name="connsiteY6" fmla="*/ 714432 h 1019232"/>
                <a:gd name="connsiteX7" fmla="*/ 7683062 w 9207062"/>
                <a:gd name="connsiteY7" fmla="*/ 567287 h 1019232"/>
                <a:gd name="connsiteX8" fmla="*/ 7430813 w 9207062"/>
                <a:gd name="connsiteY8" fmla="*/ 472694 h 1019232"/>
                <a:gd name="connsiteX9" fmla="*/ 7136524 w 9207062"/>
                <a:gd name="connsiteY9" fmla="*/ 209935 h 1019232"/>
                <a:gd name="connsiteX10" fmla="*/ 6821213 w 9207062"/>
                <a:gd name="connsiteY10" fmla="*/ 178404 h 1019232"/>
                <a:gd name="connsiteX11" fmla="*/ 6653048 w 9207062"/>
                <a:gd name="connsiteY11" fmla="*/ 230956 h 1019232"/>
                <a:gd name="connsiteX12" fmla="*/ 6400800 w 9207062"/>
                <a:gd name="connsiteY12" fmla="*/ 357080 h 1019232"/>
                <a:gd name="connsiteX13" fmla="*/ 6190593 w 9207062"/>
                <a:gd name="connsiteY13" fmla="*/ 514735 h 1019232"/>
                <a:gd name="connsiteX14" fmla="*/ 5675586 w 9207062"/>
                <a:gd name="connsiteY14" fmla="*/ 630349 h 1019232"/>
                <a:gd name="connsiteX15" fmla="*/ 5265682 w 9207062"/>
                <a:gd name="connsiteY15" fmla="*/ 619838 h 1019232"/>
                <a:gd name="connsiteX16" fmla="*/ 4845269 w 9207062"/>
                <a:gd name="connsiteY16" fmla="*/ 567287 h 1019232"/>
                <a:gd name="connsiteX17" fmla="*/ 4635062 w 9207062"/>
                <a:gd name="connsiteY17" fmla="*/ 388611 h 1019232"/>
                <a:gd name="connsiteX18" fmla="*/ 4572000 w 9207062"/>
                <a:gd name="connsiteY18" fmla="*/ 241466 h 1019232"/>
                <a:gd name="connsiteX19" fmla="*/ 4340772 w 9207062"/>
                <a:gd name="connsiteY19" fmla="*/ 230956 h 1019232"/>
                <a:gd name="connsiteX20" fmla="*/ 4193627 w 9207062"/>
                <a:gd name="connsiteY20" fmla="*/ 346570 h 1019232"/>
                <a:gd name="connsiteX21" fmla="*/ 3909848 w 9207062"/>
                <a:gd name="connsiteY21" fmla="*/ 493714 h 1019232"/>
                <a:gd name="connsiteX22" fmla="*/ 3657600 w 9207062"/>
                <a:gd name="connsiteY22" fmla="*/ 693411 h 1019232"/>
                <a:gd name="connsiteX23" fmla="*/ 3415862 w 9207062"/>
                <a:gd name="connsiteY23" fmla="*/ 577797 h 1019232"/>
                <a:gd name="connsiteX24" fmla="*/ 3132082 w 9207062"/>
                <a:gd name="connsiteY24" fmla="*/ 588307 h 1019232"/>
                <a:gd name="connsiteX25" fmla="*/ 3005958 w 9207062"/>
                <a:gd name="connsiteY25" fmla="*/ 493714 h 1019232"/>
                <a:gd name="connsiteX26" fmla="*/ 2606565 w 9207062"/>
                <a:gd name="connsiteY26" fmla="*/ 588307 h 1019232"/>
                <a:gd name="connsiteX27" fmla="*/ 2354317 w 9207062"/>
                <a:gd name="connsiteY27" fmla="*/ 714432 h 1019232"/>
                <a:gd name="connsiteX28" fmla="*/ 2081048 w 9207062"/>
                <a:gd name="connsiteY28" fmla="*/ 777494 h 1019232"/>
                <a:gd name="connsiteX29" fmla="*/ 1797269 w 9207062"/>
                <a:gd name="connsiteY29" fmla="*/ 840556 h 1019232"/>
                <a:gd name="connsiteX30" fmla="*/ 1639613 w 9207062"/>
                <a:gd name="connsiteY30" fmla="*/ 893107 h 1019232"/>
                <a:gd name="connsiteX31" fmla="*/ 1429407 w 9207062"/>
                <a:gd name="connsiteY31" fmla="*/ 798514 h 1019232"/>
                <a:gd name="connsiteX32" fmla="*/ 1261241 w 9207062"/>
                <a:gd name="connsiteY32" fmla="*/ 682901 h 1019232"/>
                <a:gd name="connsiteX33" fmla="*/ 1187669 w 9207062"/>
                <a:gd name="connsiteY33" fmla="*/ 588307 h 1019232"/>
                <a:gd name="connsiteX34" fmla="*/ 1051034 w 9207062"/>
                <a:gd name="connsiteY34" fmla="*/ 640859 h 1019232"/>
                <a:gd name="connsiteX35" fmla="*/ 872358 w 9207062"/>
                <a:gd name="connsiteY35" fmla="*/ 682901 h 1019232"/>
                <a:gd name="connsiteX36" fmla="*/ 756744 w 9207062"/>
                <a:gd name="connsiteY36" fmla="*/ 588307 h 1019232"/>
                <a:gd name="connsiteX37" fmla="*/ 662151 w 9207062"/>
                <a:gd name="connsiteY37" fmla="*/ 462183 h 1019232"/>
                <a:gd name="connsiteX38" fmla="*/ 325820 w 9207062"/>
                <a:gd name="connsiteY38" fmla="*/ 451673 h 1019232"/>
                <a:gd name="connsiteX39" fmla="*/ 94593 w 9207062"/>
                <a:gd name="connsiteY39" fmla="*/ 388611 h 1019232"/>
                <a:gd name="connsiteX40" fmla="*/ 52551 w 9207062"/>
                <a:gd name="connsiteY40" fmla="*/ 483204 h 1019232"/>
                <a:gd name="connsiteX41" fmla="*/ 52551 w 9207062"/>
                <a:gd name="connsiteY41" fmla="*/ 924638 h 1019232"/>
                <a:gd name="connsiteX42" fmla="*/ 0 w 9207062"/>
                <a:gd name="connsiteY42" fmla="*/ 956170 h 10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07062" h="1019232">
                  <a:moveTo>
                    <a:pt x="0" y="956170"/>
                  </a:moveTo>
                  <a:lnTo>
                    <a:pt x="9186041" y="1019232"/>
                  </a:lnTo>
                  <a:lnTo>
                    <a:pt x="9207062" y="472694"/>
                  </a:lnTo>
                  <a:lnTo>
                    <a:pt x="8891751" y="788004"/>
                  </a:lnTo>
                  <a:cubicBezTo>
                    <a:pt x="8788666" y="655874"/>
                    <a:pt x="8569406" y="568519"/>
                    <a:pt x="8408275" y="745963"/>
                  </a:cubicBezTo>
                  <a:cubicBezTo>
                    <a:pt x="8364237" y="675199"/>
                    <a:pt x="8240215" y="727312"/>
                    <a:pt x="8219089" y="788004"/>
                  </a:cubicBezTo>
                  <a:cubicBezTo>
                    <a:pt x="8179103" y="695212"/>
                    <a:pt x="8183593" y="581788"/>
                    <a:pt x="7956331" y="714432"/>
                  </a:cubicBezTo>
                  <a:cubicBezTo>
                    <a:pt x="7982693" y="687604"/>
                    <a:pt x="7926530" y="354393"/>
                    <a:pt x="7683062" y="567287"/>
                  </a:cubicBezTo>
                  <a:cubicBezTo>
                    <a:pt x="7697383" y="459552"/>
                    <a:pt x="7576788" y="326421"/>
                    <a:pt x="7430813" y="472694"/>
                  </a:cubicBezTo>
                  <a:cubicBezTo>
                    <a:pt x="7520023" y="293030"/>
                    <a:pt x="7321914" y="67331"/>
                    <a:pt x="7136524" y="209935"/>
                  </a:cubicBezTo>
                  <a:cubicBezTo>
                    <a:pt x="7186978" y="112111"/>
                    <a:pt x="6943763" y="0"/>
                    <a:pt x="6821213" y="178404"/>
                  </a:cubicBezTo>
                  <a:cubicBezTo>
                    <a:pt x="6882618" y="51457"/>
                    <a:pt x="6648763" y="18175"/>
                    <a:pt x="6653048" y="230956"/>
                  </a:cubicBezTo>
                  <a:cubicBezTo>
                    <a:pt x="6537201" y="158695"/>
                    <a:pt x="6380095" y="78499"/>
                    <a:pt x="6400800" y="357080"/>
                  </a:cubicBezTo>
                  <a:cubicBezTo>
                    <a:pt x="6343419" y="311204"/>
                    <a:pt x="6030452" y="220877"/>
                    <a:pt x="6190593" y="514735"/>
                  </a:cubicBezTo>
                  <a:cubicBezTo>
                    <a:pt x="5987164" y="431031"/>
                    <a:pt x="5780571" y="342569"/>
                    <a:pt x="5675586" y="630349"/>
                  </a:cubicBezTo>
                  <a:cubicBezTo>
                    <a:pt x="5632607" y="498253"/>
                    <a:pt x="5397549" y="513800"/>
                    <a:pt x="5265682" y="619838"/>
                  </a:cubicBezTo>
                  <a:cubicBezTo>
                    <a:pt x="5222378" y="556279"/>
                    <a:pt x="4971117" y="386362"/>
                    <a:pt x="4845269" y="567287"/>
                  </a:cubicBezTo>
                  <a:cubicBezTo>
                    <a:pt x="4775200" y="507728"/>
                    <a:pt x="4835305" y="360854"/>
                    <a:pt x="4635062" y="388611"/>
                  </a:cubicBezTo>
                  <a:cubicBezTo>
                    <a:pt x="4753741" y="312573"/>
                    <a:pt x="4700971" y="136524"/>
                    <a:pt x="4572000" y="241466"/>
                  </a:cubicBezTo>
                  <a:cubicBezTo>
                    <a:pt x="4567950" y="149061"/>
                    <a:pt x="4232112" y="12207"/>
                    <a:pt x="4340772" y="230956"/>
                  </a:cubicBezTo>
                  <a:cubicBezTo>
                    <a:pt x="4291724" y="269494"/>
                    <a:pt x="4117265" y="173092"/>
                    <a:pt x="4193627" y="346570"/>
                  </a:cubicBezTo>
                  <a:cubicBezTo>
                    <a:pt x="4097450" y="309890"/>
                    <a:pt x="3871095" y="249400"/>
                    <a:pt x="3909848" y="493714"/>
                  </a:cubicBezTo>
                  <a:cubicBezTo>
                    <a:pt x="3825765" y="560280"/>
                    <a:pt x="3678189" y="491903"/>
                    <a:pt x="3657600" y="693411"/>
                  </a:cubicBezTo>
                  <a:cubicBezTo>
                    <a:pt x="3577021" y="654873"/>
                    <a:pt x="3521849" y="411543"/>
                    <a:pt x="3415862" y="577797"/>
                  </a:cubicBezTo>
                  <a:cubicBezTo>
                    <a:pt x="3321269" y="581300"/>
                    <a:pt x="3180647" y="437162"/>
                    <a:pt x="3132082" y="588307"/>
                  </a:cubicBezTo>
                  <a:cubicBezTo>
                    <a:pt x="3161489" y="517084"/>
                    <a:pt x="3076585" y="252191"/>
                    <a:pt x="3005958" y="493714"/>
                  </a:cubicBezTo>
                  <a:cubicBezTo>
                    <a:pt x="2822039" y="474441"/>
                    <a:pt x="2730184" y="283722"/>
                    <a:pt x="2606565" y="588307"/>
                  </a:cubicBezTo>
                  <a:cubicBezTo>
                    <a:pt x="2522482" y="630349"/>
                    <a:pt x="2428890" y="421560"/>
                    <a:pt x="2354317" y="714432"/>
                  </a:cubicBezTo>
                  <a:cubicBezTo>
                    <a:pt x="2263227" y="735453"/>
                    <a:pt x="2092780" y="605655"/>
                    <a:pt x="2081048" y="777494"/>
                  </a:cubicBezTo>
                  <a:cubicBezTo>
                    <a:pt x="1986455" y="798515"/>
                    <a:pt x="1780756" y="679829"/>
                    <a:pt x="1797269" y="840556"/>
                  </a:cubicBezTo>
                  <a:cubicBezTo>
                    <a:pt x="1744717" y="858073"/>
                    <a:pt x="1693773" y="766046"/>
                    <a:pt x="1639613" y="893107"/>
                  </a:cubicBezTo>
                  <a:cubicBezTo>
                    <a:pt x="1569544" y="861576"/>
                    <a:pt x="1602707" y="718908"/>
                    <a:pt x="1429407" y="798514"/>
                  </a:cubicBezTo>
                  <a:cubicBezTo>
                    <a:pt x="1387662" y="771083"/>
                    <a:pt x="1418919" y="688096"/>
                    <a:pt x="1261241" y="682901"/>
                  </a:cubicBezTo>
                  <a:cubicBezTo>
                    <a:pt x="1236717" y="651370"/>
                    <a:pt x="1299529" y="592846"/>
                    <a:pt x="1187669" y="588307"/>
                  </a:cubicBezTo>
                  <a:cubicBezTo>
                    <a:pt x="1183423" y="521682"/>
                    <a:pt x="1047391" y="478875"/>
                    <a:pt x="1051034" y="640859"/>
                  </a:cubicBezTo>
                  <a:cubicBezTo>
                    <a:pt x="1050785" y="557976"/>
                    <a:pt x="907145" y="561479"/>
                    <a:pt x="872358" y="682901"/>
                  </a:cubicBezTo>
                  <a:cubicBezTo>
                    <a:pt x="888862" y="586004"/>
                    <a:pt x="879720" y="573358"/>
                    <a:pt x="756744" y="588307"/>
                  </a:cubicBezTo>
                  <a:cubicBezTo>
                    <a:pt x="736079" y="529183"/>
                    <a:pt x="775986" y="474496"/>
                    <a:pt x="662151" y="462183"/>
                  </a:cubicBezTo>
                  <a:cubicBezTo>
                    <a:pt x="628076" y="386911"/>
                    <a:pt x="522206" y="267793"/>
                    <a:pt x="325820" y="451673"/>
                  </a:cubicBezTo>
                  <a:cubicBezTo>
                    <a:pt x="265690" y="327352"/>
                    <a:pt x="291584" y="230625"/>
                    <a:pt x="94593" y="388611"/>
                  </a:cubicBezTo>
                  <a:lnTo>
                    <a:pt x="52551" y="483204"/>
                  </a:lnTo>
                  <a:lnTo>
                    <a:pt x="52551" y="924638"/>
                  </a:lnTo>
                  <a:lnTo>
                    <a:pt x="0" y="956170"/>
                  </a:lnTo>
                  <a:close/>
                </a:path>
              </a:pathLst>
            </a:custGeom>
            <a:solidFill>
              <a:srgbClr val="3C8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-52554" y="3863306"/>
              <a:ext cx="9297355" cy="3078775"/>
            </a:xfrm>
            <a:custGeom>
              <a:avLst/>
              <a:gdLst>
                <a:gd name="connsiteX0" fmla="*/ 10511 w 9249104"/>
                <a:gd name="connsiteY0" fmla="*/ 42041 h 2196662"/>
                <a:gd name="connsiteX1" fmla="*/ 9154511 w 9249104"/>
                <a:gd name="connsiteY1" fmla="*/ 0 h 2196662"/>
                <a:gd name="connsiteX2" fmla="*/ 9249104 w 9249104"/>
                <a:gd name="connsiteY2" fmla="*/ 2165131 h 2196662"/>
                <a:gd name="connsiteX3" fmla="*/ 0 w 9249104"/>
                <a:gd name="connsiteY3" fmla="*/ 2196662 h 2196662"/>
                <a:gd name="connsiteX4" fmla="*/ 10511 w 9249104"/>
                <a:gd name="connsiteY4" fmla="*/ 42041 h 2196662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49104"/>
                <a:gd name="connsiteY0" fmla="*/ 924153 h 3078774"/>
                <a:gd name="connsiteX1" fmla="*/ 9154511 w 9249104"/>
                <a:gd name="connsiteY1" fmla="*/ 882112 h 3078774"/>
                <a:gd name="connsiteX2" fmla="*/ 9249104 w 9249104"/>
                <a:gd name="connsiteY2" fmla="*/ 3047243 h 3078774"/>
                <a:gd name="connsiteX3" fmla="*/ 0 w 9249104"/>
                <a:gd name="connsiteY3" fmla="*/ 3078774 h 3078774"/>
                <a:gd name="connsiteX4" fmla="*/ 10511 w 9249104"/>
                <a:gd name="connsiteY4" fmla="*/ 924153 h 3078774"/>
                <a:gd name="connsiteX0" fmla="*/ 10511 w 9297355"/>
                <a:gd name="connsiteY0" fmla="*/ 924153 h 3078774"/>
                <a:gd name="connsiteX1" fmla="*/ 9297355 w 9297355"/>
                <a:gd name="connsiteY1" fmla="*/ 882112 h 3078774"/>
                <a:gd name="connsiteX2" fmla="*/ 9249104 w 9297355"/>
                <a:gd name="connsiteY2" fmla="*/ 3047243 h 3078774"/>
                <a:gd name="connsiteX3" fmla="*/ 0 w 9297355"/>
                <a:gd name="connsiteY3" fmla="*/ 3078774 h 3078774"/>
                <a:gd name="connsiteX4" fmla="*/ 10511 w 9297355"/>
                <a:gd name="connsiteY4" fmla="*/ 924153 h 307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97355" h="3078774">
                  <a:moveTo>
                    <a:pt x="10511" y="924153"/>
                  </a:moveTo>
                  <a:cubicBezTo>
                    <a:pt x="3297468" y="0"/>
                    <a:pt x="6912154" y="395890"/>
                    <a:pt x="9297355" y="882112"/>
                  </a:cubicBezTo>
                  <a:lnTo>
                    <a:pt x="9249104" y="3047243"/>
                  </a:lnTo>
                  <a:lnTo>
                    <a:pt x="0" y="3078774"/>
                  </a:lnTo>
                  <a:cubicBezTo>
                    <a:pt x="3504" y="2360567"/>
                    <a:pt x="7007" y="1642360"/>
                    <a:pt x="10511" y="924153"/>
                  </a:cubicBezTo>
                  <a:close/>
                </a:path>
              </a:pathLst>
            </a:custGeom>
            <a:solidFill>
              <a:srgbClr val="57BA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777766" y="4277710"/>
              <a:ext cx="8387255" cy="2680138"/>
            </a:xfrm>
            <a:custGeom>
              <a:avLst/>
              <a:gdLst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  <a:gd name="connsiteX0" fmla="*/ 8387255 w 8387255"/>
                <a:gd name="connsiteY0" fmla="*/ 0 h 2680138"/>
                <a:gd name="connsiteX1" fmla="*/ 0 w 8387255"/>
                <a:gd name="connsiteY1" fmla="*/ 2680138 h 2680138"/>
                <a:gd name="connsiteX2" fmla="*/ 8387255 w 8387255"/>
                <a:gd name="connsiteY2" fmla="*/ 2606566 h 2680138"/>
                <a:gd name="connsiteX3" fmla="*/ 8387255 w 8387255"/>
                <a:gd name="connsiteY3" fmla="*/ 0 h 268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7255" h="2680138">
                  <a:moveTo>
                    <a:pt x="8387255" y="0"/>
                  </a:moveTo>
                  <a:cubicBezTo>
                    <a:pt x="5466187" y="397574"/>
                    <a:pt x="4794367" y="212981"/>
                    <a:pt x="0" y="2680138"/>
                  </a:cubicBezTo>
                  <a:lnTo>
                    <a:pt x="8387255" y="2606566"/>
                  </a:lnTo>
                  <a:cubicBezTo>
                    <a:pt x="8383737" y="1730704"/>
                    <a:pt x="8376744" y="854849"/>
                    <a:pt x="8387255" y="0"/>
                  </a:cubicBezTo>
                  <a:close/>
                </a:path>
              </a:pathLst>
            </a:custGeom>
            <a:solidFill>
              <a:srgbClr val="53B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-21021" y="4267200"/>
              <a:ext cx="8607973" cy="2659117"/>
            </a:xfrm>
            <a:custGeom>
              <a:avLst/>
              <a:gdLst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  <a:gd name="connsiteX0" fmla="*/ 21021 w 8607973"/>
                <a:gd name="connsiteY0" fmla="*/ 0 h 2659117"/>
                <a:gd name="connsiteX1" fmla="*/ 8607973 w 8607973"/>
                <a:gd name="connsiteY1" fmla="*/ 2648607 h 2659117"/>
                <a:gd name="connsiteX2" fmla="*/ 0 w 8607973"/>
                <a:gd name="connsiteY2" fmla="*/ 2659117 h 2659117"/>
                <a:gd name="connsiteX3" fmla="*/ 21021 w 8607973"/>
                <a:gd name="connsiteY3" fmla="*/ 0 h 265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973" h="2659117">
                  <a:moveTo>
                    <a:pt x="21021" y="0"/>
                  </a:moveTo>
                  <a:cubicBezTo>
                    <a:pt x="3199974" y="80129"/>
                    <a:pt x="5958482" y="967591"/>
                    <a:pt x="8607973" y="2648607"/>
                  </a:cubicBezTo>
                  <a:lnTo>
                    <a:pt x="0" y="2659117"/>
                  </a:lnTo>
                  <a:lnTo>
                    <a:pt x="21021" y="0"/>
                  </a:lnTo>
                  <a:close/>
                </a:path>
              </a:pathLst>
            </a:custGeom>
            <a:solidFill>
              <a:srgbClr val="4EA5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2143108" y="571480"/>
              <a:ext cx="4297558" cy="1930877"/>
            </a:xfrm>
            <a:custGeom>
              <a:avLst/>
              <a:gdLst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0 w 3981065"/>
                <a:gd name="connsiteY0" fmla="*/ 756745 h 1345324"/>
                <a:gd name="connsiteX1" fmla="*/ 1093075 w 3981065"/>
                <a:gd name="connsiteY1" fmla="*/ 914400 h 1345324"/>
                <a:gd name="connsiteX2" fmla="*/ 819806 w 3981065"/>
                <a:gd name="connsiteY2" fmla="*/ 1345324 h 1345324"/>
                <a:gd name="connsiteX3" fmla="*/ 1828800 w 3981065"/>
                <a:gd name="connsiteY3" fmla="*/ 945931 h 1345324"/>
                <a:gd name="connsiteX4" fmla="*/ 2701158 w 3981065"/>
                <a:gd name="connsiteY4" fmla="*/ 1177158 h 1345324"/>
                <a:gd name="connsiteX5" fmla="*/ 3174124 w 3981065"/>
                <a:gd name="connsiteY5" fmla="*/ 935421 h 1345324"/>
                <a:gd name="connsiteX6" fmla="*/ 3951889 w 3981065"/>
                <a:gd name="connsiteY6" fmla="*/ 1103586 h 1345324"/>
                <a:gd name="connsiteX7" fmla="*/ 3836275 w 3981065"/>
                <a:gd name="connsiteY7" fmla="*/ 714703 h 1345324"/>
                <a:gd name="connsiteX8" fmla="*/ 3268717 w 3981065"/>
                <a:gd name="connsiteY8" fmla="*/ 630621 h 1345324"/>
                <a:gd name="connsiteX9" fmla="*/ 3541986 w 3981065"/>
                <a:gd name="connsiteY9" fmla="*/ 588579 h 1345324"/>
                <a:gd name="connsiteX10" fmla="*/ 3258206 w 3981065"/>
                <a:gd name="connsiteY10" fmla="*/ 378372 h 1345324"/>
                <a:gd name="connsiteX11" fmla="*/ 2858813 w 3981065"/>
                <a:gd name="connsiteY11" fmla="*/ 210207 h 1345324"/>
                <a:gd name="connsiteX12" fmla="*/ 2690648 w 3981065"/>
                <a:gd name="connsiteY12" fmla="*/ 0 h 1345324"/>
                <a:gd name="connsiteX13" fmla="*/ 2238703 w 3981065"/>
                <a:gd name="connsiteY13" fmla="*/ 10510 h 1345324"/>
                <a:gd name="connsiteX14" fmla="*/ 1208689 w 3981065"/>
                <a:gd name="connsiteY14" fmla="*/ 252248 h 1345324"/>
                <a:gd name="connsiteX15" fmla="*/ 1051034 w 3981065"/>
                <a:gd name="connsiteY15" fmla="*/ 315310 h 1345324"/>
                <a:gd name="connsiteX16" fmla="*/ 557048 w 3981065"/>
                <a:gd name="connsiteY16" fmla="*/ 252248 h 1345324"/>
                <a:gd name="connsiteX17" fmla="*/ 0 w 3981065"/>
                <a:gd name="connsiteY17" fmla="*/ 756745 h 1345324"/>
                <a:gd name="connsiteX0" fmla="*/ 49792 w 4030857"/>
                <a:gd name="connsiteY0" fmla="*/ 756745 h 1345324"/>
                <a:gd name="connsiteX1" fmla="*/ 1142867 w 4030857"/>
                <a:gd name="connsiteY1" fmla="*/ 914400 h 1345324"/>
                <a:gd name="connsiteX2" fmla="*/ 869598 w 4030857"/>
                <a:gd name="connsiteY2" fmla="*/ 1345324 h 1345324"/>
                <a:gd name="connsiteX3" fmla="*/ 1878592 w 4030857"/>
                <a:gd name="connsiteY3" fmla="*/ 945931 h 1345324"/>
                <a:gd name="connsiteX4" fmla="*/ 2750950 w 4030857"/>
                <a:gd name="connsiteY4" fmla="*/ 1177158 h 1345324"/>
                <a:gd name="connsiteX5" fmla="*/ 3223916 w 4030857"/>
                <a:gd name="connsiteY5" fmla="*/ 935421 h 1345324"/>
                <a:gd name="connsiteX6" fmla="*/ 4001681 w 4030857"/>
                <a:gd name="connsiteY6" fmla="*/ 1103586 h 1345324"/>
                <a:gd name="connsiteX7" fmla="*/ 3886067 w 4030857"/>
                <a:gd name="connsiteY7" fmla="*/ 714703 h 1345324"/>
                <a:gd name="connsiteX8" fmla="*/ 3318509 w 4030857"/>
                <a:gd name="connsiteY8" fmla="*/ 630621 h 1345324"/>
                <a:gd name="connsiteX9" fmla="*/ 3591778 w 4030857"/>
                <a:gd name="connsiteY9" fmla="*/ 588579 h 1345324"/>
                <a:gd name="connsiteX10" fmla="*/ 3307998 w 4030857"/>
                <a:gd name="connsiteY10" fmla="*/ 378372 h 1345324"/>
                <a:gd name="connsiteX11" fmla="*/ 2908605 w 4030857"/>
                <a:gd name="connsiteY11" fmla="*/ 210207 h 1345324"/>
                <a:gd name="connsiteX12" fmla="*/ 2740440 w 4030857"/>
                <a:gd name="connsiteY12" fmla="*/ 0 h 1345324"/>
                <a:gd name="connsiteX13" fmla="*/ 2288495 w 4030857"/>
                <a:gd name="connsiteY13" fmla="*/ 10510 h 1345324"/>
                <a:gd name="connsiteX14" fmla="*/ 1258481 w 4030857"/>
                <a:gd name="connsiteY14" fmla="*/ 252248 h 1345324"/>
                <a:gd name="connsiteX15" fmla="*/ 1100826 w 4030857"/>
                <a:gd name="connsiteY15" fmla="*/ 315310 h 1345324"/>
                <a:gd name="connsiteX16" fmla="*/ 606840 w 4030857"/>
                <a:gd name="connsiteY16" fmla="*/ 252248 h 1345324"/>
                <a:gd name="connsiteX17" fmla="*/ 49792 w 4030857"/>
                <a:gd name="connsiteY17" fmla="*/ 756745 h 1345324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38729 h 1827308"/>
                <a:gd name="connsiteX1" fmla="*/ 1142867 w 4030857"/>
                <a:gd name="connsiteY1" fmla="*/ 1396384 h 1827308"/>
                <a:gd name="connsiteX2" fmla="*/ 869598 w 4030857"/>
                <a:gd name="connsiteY2" fmla="*/ 1827308 h 1827308"/>
                <a:gd name="connsiteX3" fmla="*/ 1878592 w 4030857"/>
                <a:gd name="connsiteY3" fmla="*/ 1427915 h 1827308"/>
                <a:gd name="connsiteX4" fmla="*/ 2750950 w 4030857"/>
                <a:gd name="connsiteY4" fmla="*/ 1659142 h 1827308"/>
                <a:gd name="connsiteX5" fmla="*/ 3223916 w 4030857"/>
                <a:gd name="connsiteY5" fmla="*/ 1417405 h 1827308"/>
                <a:gd name="connsiteX6" fmla="*/ 4001681 w 4030857"/>
                <a:gd name="connsiteY6" fmla="*/ 1585570 h 1827308"/>
                <a:gd name="connsiteX7" fmla="*/ 3886067 w 4030857"/>
                <a:gd name="connsiteY7" fmla="*/ 1196687 h 1827308"/>
                <a:gd name="connsiteX8" fmla="*/ 3318509 w 4030857"/>
                <a:gd name="connsiteY8" fmla="*/ 1112605 h 1827308"/>
                <a:gd name="connsiteX9" fmla="*/ 3591778 w 4030857"/>
                <a:gd name="connsiteY9" fmla="*/ 1070563 h 1827308"/>
                <a:gd name="connsiteX10" fmla="*/ 3307998 w 4030857"/>
                <a:gd name="connsiteY10" fmla="*/ 860356 h 1827308"/>
                <a:gd name="connsiteX11" fmla="*/ 2908605 w 4030857"/>
                <a:gd name="connsiteY11" fmla="*/ 692191 h 1827308"/>
                <a:gd name="connsiteX12" fmla="*/ 2740440 w 4030857"/>
                <a:gd name="connsiteY12" fmla="*/ 481984 h 1827308"/>
                <a:gd name="connsiteX13" fmla="*/ 2288495 w 4030857"/>
                <a:gd name="connsiteY13" fmla="*/ 492494 h 1827308"/>
                <a:gd name="connsiteX14" fmla="*/ 1258481 w 4030857"/>
                <a:gd name="connsiteY14" fmla="*/ 734232 h 1827308"/>
                <a:gd name="connsiteX15" fmla="*/ 1100826 w 4030857"/>
                <a:gd name="connsiteY15" fmla="*/ 797294 h 1827308"/>
                <a:gd name="connsiteX16" fmla="*/ 606840 w 4030857"/>
                <a:gd name="connsiteY16" fmla="*/ 734232 h 1827308"/>
                <a:gd name="connsiteX17" fmla="*/ 49792 w 4030857"/>
                <a:gd name="connsiteY17" fmla="*/ 1238729 h 1827308"/>
                <a:gd name="connsiteX0" fmla="*/ 49792 w 4030857"/>
                <a:gd name="connsiteY0" fmla="*/ 1262503 h 1851082"/>
                <a:gd name="connsiteX1" fmla="*/ 1142867 w 4030857"/>
                <a:gd name="connsiteY1" fmla="*/ 1420158 h 1851082"/>
                <a:gd name="connsiteX2" fmla="*/ 869598 w 4030857"/>
                <a:gd name="connsiteY2" fmla="*/ 1851082 h 1851082"/>
                <a:gd name="connsiteX3" fmla="*/ 1878592 w 4030857"/>
                <a:gd name="connsiteY3" fmla="*/ 1451689 h 1851082"/>
                <a:gd name="connsiteX4" fmla="*/ 2750950 w 4030857"/>
                <a:gd name="connsiteY4" fmla="*/ 1682916 h 1851082"/>
                <a:gd name="connsiteX5" fmla="*/ 3223916 w 4030857"/>
                <a:gd name="connsiteY5" fmla="*/ 1441179 h 1851082"/>
                <a:gd name="connsiteX6" fmla="*/ 4001681 w 4030857"/>
                <a:gd name="connsiteY6" fmla="*/ 1609344 h 1851082"/>
                <a:gd name="connsiteX7" fmla="*/ 3886067 w 4030857"/>
                <a:gd name="connsiteY7" fmla="*/ 1220461 h 1851082"/>
                <a:gd name="connsiteX8" fmla="*/ 3318509 w 4030857"/>
                <a:gd name="connsiteY8" fmla="*/ 1136379 h 1851082"/>
                <a:gd name="connsiteX9" fmla="*/ 3591778 w 4030857"/>
                <a:gd name="connsiteY9" fmla="*/ 1094337 h 1851082"/>
                <a:gd name="connsiteX10" fmla="*/ 3307998 w 4030857"/>
                <a:gd name="connsiteY10" fmla="*/ 884130 h 1851082"/>
                <a:gd name="connsiteX11" fmla="*/ 2908605 w 4030857"/>
                <a:gd name="connsiteY11" fmla="*/ 715965 h 1851082"/>
                <a:gd name="connsiteX12" fmla="*/ 2740440 w 4030857"/>
                <a:gd name="connsiteY12" fmla="*/ 505758 h 1851082"/>
                <a:gd name="connsiteX13" fmla="*/ 2288495 w 4030857"/>
                <a:gd name="connsiteY13" fmla="*/ 516268 h 1851082"/>
                <a:gd name="connsiteX14" fmla="*/ 1258481 w 4030857"/>
                <a:gd name="connsiteY14" fmla="*/ 758006 h 1851082"/>
                <a:gd name="connsiteX15" fmla="*/ 1100826 w 4030857"/>
                <a:gd name="connsiteY15" fmla="*/ 821068 h 1851082"/>
                <a:gd name="connsiteX16" fmla="*/ 606840 w 4030857"/>
                <a:gd name="connsiteY16" fmla="*/ 758006 h 1851082"/>
                <a:gd name="connsiteX17" fmla="*/ 49792 w 4030857"/>
                <a:gd name="connsiteY17" fmla="*/ 1262503 h 1851082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340808"/>
                <a:gd name="connsiteY0" fmla="*/ 1342298 h 1930877"/>
                <a:gd name="connsiteX1" fmla="*/ 1142867 w 4340808"/>
                <a:gd name="connsiteY1" fmla="*/ 1499953 h 1930877"/>
                <a:gd name="connsiteX2" fmla="*/ 869598 w 4340808"/>
                <a:gd name="connsiteY2" fmla="*/ 1930877 h 1930877"/>
                <a:gd name="connsiteX3" fmla="*/ 1878592 w 4340808"/>
                <a:gd name="connsiteY3" fmla="*/ 1531484 h 1930877"/>
                <a:gd name="connsiteX4" fmla="*/ 2750950 w 4340808"/>
                <a:gd name="connsiteY4" fmla="*/ 1762711 h 1930877"/>
                <a:gd name="connsiteX5" fmla="*/ 3223916 w 4340808"/>
                <a:gd name="connsiteY5" fmla="*/ 1520974 h 1930877"/>
                <a:gd name="connsiteX6" fmla="*/ 4001681 w 4340808"/>
                <a:gd name="connsiteY6" fmla="*/ 1689139 h 1930877"/>
                <a:gd name="connsiteX7" fmla="*/ 3886067 w 4340808"/>
                <a:gd name="connsiteY7" fmla="*/ 1300256 h 1930877"/>
                <a:gd name="connsiteX8" fmla="*/ 3318509 w 4340808"/>
                <a:gd name="connsiteY8" fmla="*/ 1216174 h 1930877"/>
                <a:gd name="connsiteX9" fmla="*/ 3591778 w 4340808"/>
                <a:gd name="connsiteY9" fmla="*/ 1174132 h 1930877"/>
                <a:gd name="connsiteX10" fmla="*/ 3307998 w 4340808"/>
                <a:gd name="connsiteY10" fmla="*/ 963925 h 1930877"/>
                <a:gd name="connsiteX11" fmla="*/ 2908605 w 4340808"/>
                <a:gd name="connsiteY11" fmla="*/ 795760 h 1930877"/>
                <a:gd name="connsiteX12" fmla="*/ 2740440 w 4340808"/>
                <a:gd name="connsiteY12" fmla="*/ 585553 h 1930877"/>
                <a:gd name="connsiteX13" fmla="*/ 2288495 w 4340808"/>
                <a:gd name="connsiteY13" fmla="*/ 596063 h 1930877"/>
                <a:gd name="connsiteX14" fmla="*/ 1258481 w 4340808"/>
                <a:gd name="connsiteY14" fmla="*/ 837801 h 1930877"/>
                <a:gd name="connsiteX15" fmla="*/ 1100826 w 4340808"/>
                <a:gd name="connsiteY15" fmla="*/ 900863 h 1930877"/>
                <a:gd name="connsiteX16" fmla="*/ 606840 w 4340808"/>
                <a:gd name="connsiteY16" fmla="*/ 837801 h 1930877"/>
                <a:gd name="connsiteX17" fmla="*/ 49792 w 4340808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030857"/>
                <a:gd name="connsiteY0" fmla="*/ 1342298 h 1930877"/>
                <a:gd name="connsiteX1" fmla="*/ 1142867 w 4030857"/>
                <a:gd name="connsiteY1" fmla="*/ 1499953 h 1930877"/>
                <a:gd name="connsiteX2" fmla="*/ 869598 w 4030857"/>
                <a:gd name="connsiteY2" fmla="*/ 1930877 h 1930877"/>
                <a:gd name="connsiteX3" fmla="*/ 1878592 w 4030857"/>
                <a:gd name="connsiteY3" fmla="*/ 1531484 h 1930877"/>
                <a:gd name="connsiteX4" fmla="*/ 2750950 w 4030857"/>
                <a:gd name="connsiteY4" fmla="*/ 1762711 h 1930877"/>
                <a:gd name="connsiteX5" fmla="*/ 3223916 w 4030857"/>
                <a:gd name="connsiteY5" fmla="*/ 1520974 h 1930877"/>
                <a:gd name="connsiteX6" fmla="*/ 4001681 w 4030857"/>
                <a:gd name="connsiteY6" fmla="*/ 1689139 h 1930877"/>
                <a:gd name="connsiteX7" fmla="*/ 3886067 w 4030857"/>
                <a:gd name="connsiteY7" fmla="*/ 1300256 h 1930877"/>
                <a:gd name="connsiteX8" fmla="*/ 3318509 w 4030857"/>
                <a:gd name="connsiteY8" fmla="*/ 1216174 h 1930877"/>
                <a:gd name="connsiteX9" fmla="*/ 3591778 w 4030857"/>
                <a:gd name="connsiteY9" fmla="*/ 1174132 h 1930877"/>
                <a:gd name="connsiteX10" fmla="*/ 3307998 w 4030857"/>
                <a:gd name="connsiteY10" fmla="*/ 963925 h 1930877"/>
                <a:gd name="connsiteX11" fmla="*/ 2908605 w 4030857"/>
                <a:gd name="connsiteY11" fmla="*/ 795760 h 1930877"/>
                <a:gd name="connsiteX12" fmla="*/ 2740440 w 4030857"/>
                <a:gd name="connsiteY12" fmla="*/ 585553 h 1930877"/>
                <a:gd name="connsiteX13" fmla="*/ 2288495 w 4030857"/>
                <a:gd name="connsiteY13" fmla="*/ 596063 h 1930877"/>
                <a:gd name="connsiteX14" fmla="*/ 1258481 w 4030857"/>
                <a:gd name="connsiteY14" fmla="*/ 837801 h 1930877"/>
                <a:gd name="connsiteX15" fmla="*/ 1100826 w 4030857"/>
                <a:gd name="connsiteY15" fmla="*/ 900863 h 1930877"/>
                <a:gd name="connsiteX16" fmla="*/ 606840 w 4030857"/>
                <a:gd name="connsiteY16" fmla="*/ 837801 h 1930877"/>
                <a:gd name="connsiteX17" fmla="*/ 49792 w 4030857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  <a:gd name="connsiteX0" fmla="*/ 49792 w 4297558"/>
                <a:gd name="connsiteY0" fmla="*/ 1342298 h 1930877"/>
                <a:gd name="connsiteX1" fmla="*/ 1142867 w 4297558"/>
                <a:gd name="connsiteY1" fmla="*/ 1499953 h 1930877"/>
                <a:gd name="connsiteX2" fmla="*/ 869598 w 4297558"/>
                <a:gd name="connsiteY2" fmla="*/ 1930877 h 1930877"/>
                <a:gd name="connsiteX3" fmla="*/ 1878592 w 4297558"/>
                <a:gd name="connsiteY3" fmla="*/ 1531484 h 1930877"/>
                <a:gd name="connsiteX4" fmla="*/ 2750950 w 4297558"/>
                <a:gd name="connsiteY4" fmla="*/ 1762711 h 1930877"/>
                <a:gd name="connsiteX5" fmla="*/ 3223916 w 4297558"/>
                <a:gd name="connsiteY5" fmla="*/ 1520974 h 1930877"/>
                <a:gd name="connsiteX6" fmla="*/ 4001681 w 4297558"/>
                <a:gd name="connsiteY6" fmla="*/ 1689139 h 1930877"/>
                <a:gd name="connsiteX7" fmla="*/ 3886067 w 4297558"/>
                <a:gd name="connsiteY7" fmla="*/ 1300256 h 1930877"/>
                <a:gd name="connsiteX8" fmla="*/ 3318509 w 4297558"/>
                <a:gd name="connsiteY8" fmla="*/ 1216174 h 1930877"/>
                <a:gd name="connsiteX9" fmla="*/ 3591778 w 4297558"/>
                <a:gd name="connsiteY9" fmla="*/ 1174132 h 1930877"/>
                <a:gd name="connsiteX10" fmla="*/ 3307998 w 4297558"/>
                <a:gd name="connsiteY10" fmla="*/ 963925 h 1930877"/>
                <a:gd name="connsiteX11" fmla="*/ 2908605 w 4297558"/>
                <a:gd name="connsiteY11" fmla="*/ 795760 h 1930877"/>
                <a:gd name="connsiteX12" fmla="*/ 2740440 w 4297558"/>
                <a:gd name="connsiteY12" fmla="*/ 585553 h 1930877"/>
                <a:gd name="connsiteX13" fmla="*/ 2288495 w 4297558"/>
                <a:gd name="connsiteY13" fmla="*/ 596063 h 1930877"/>
                <a:gd name="connsiteX14" fmla="*/ 1258481 w 4297558"/>
                <a:gd name="connsiteY14" fmla="*/ 837801 h 1930877"/>
                <a:gd name="connsiteX15" fmla="*/ 1100826 w 4297558"/>
                <a:gd name="connsiteY15" fmla="*/ 900863 h 1930877"/>
                <a:gd name="connsiteX16" fmla="*/ 606840 w 4297558"/>
                <a:gd name="connsiteY16" fmla="*/ 837801 h 1930877"/>
                <a:gd name="connsiteX17" fmla="*/ 49792 w 4297558"/>
                <a:gd name="connsiteY17" fmla="*/ 1342298 h 193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97558" h="1930877">
                  <a:moveTo>
                    <a:pt x="49792" y="1342298"/>
                  </a:moveTo>
                  <a:cubicBezTo>
                    <a:pt x="609438" y="1518686"/>
                    <a:pt x="1073807" y="1242624"/>
                    <a:pt x="1142867" y="1499953"/>
                  </a:cubicBezTo>
                  <a:cubicBezTo>
                    <a:pt x="961311" y="1653128"/>
                    <a:pt x="960688" y="1787236"/>
                    <a:pt x="869598" y="1930877"/>
                  </a:cubicBezTo>
                  <a:cubicBezTo>
                    <a:pt x="1286912" y="1554867"/>
                    <a:pt x="1504179" y="1493174"/>
                    <a:pt x="1878592" y="1531484"/>
                  </a:cubicBezTo>
                  <a:cubicBezTo>
                    <a:pt x="2507154" y="1862576"/>
                    <a:pt x="2158593" y="1809277"/>
                    <a:pt x="2750950" y="1762711"/>
                  </a:cubicBezTo>
                  <a:cubicBezTo>
                    <a:pt x="2908605" y="1682132"/>
                    <a:pt x="3142468" y="1796825"/>
                    <a:pt x="3223916" y="1520974"/>
                  </a:cubicBezTo>
                  <a:cubicBezTo>
                    <a:pt x="3535558" y="1377004"/>
                    <a:pt x="3694804" y="1723581"/>
                    <a:pt x="4001681" y="1689139"/>
                  </a:cubicBezTo>
                  <a:cubicBezTo>
                    <a:pt x="4271903" y="1596923"/>
                    <a:pt x="4297558" y="1300268"/>
                    <a:pt x="3886067" y="1300256"/>
                  </a:cubicBezTo>
                  <a:cubicBezTo>
                    <a:pt x="3696881" y="1272229"/>
                    <a:pt x="3488649" y="1363275"/>
                    <a:pt x="3318509" y="1216174"/>
                  </a:cubicBezTo>
                  <a:cubicBezTo>
                    <a:pt x="3619154" y="859272"/>
                    <a:pt x="3510221" y="1126259"/>
                    <a:pt x="3591778" y="1174132"/>
                  </a:cubicBezTo>
                  <a:cubicBezTo>
                    <a:pt x="3873431" y="1380328"/>
                    <a:pt x="3821697" y="757811"/>
                    <a:pt x="3307998" y="963925"/>
                  </a:cubicBezTo>
                  <a:cubicBezTo>
                    <a:pt x="3246311" y="865022"/>
                    <a:pt x="3251294" y="818492"/>
                    <a:pt x="2908605" y="795760"/>
                  </a:cubicBezTo>
                  <a:cubicBezTo>
                    <a:pt x="3271659" y="749519"/>
                    <a:pt x="3215604" y="293688"/>
                    <a:pt x="2740440" y="585553"/>
                  </a:cubicBezTo>
                  <a:cubicBezTo>
                    <a:pt x="2975565" y="298560"/>
                    <a:pt x="2367717" y="6789"/>
                    <a:pt x="2288495" y="596063"/>
                  </a:cubicBezTo>
                  <a:cubicBezTo>
                    <a:pt x="2292835" y="481395"/>
                    <a:pt x="1682799" y="0"/>
                    <a:pt x="1258481" y="837801"/>
                  </a:cubicBezTo>
                  <a:cubicBezTo>
                    <a:pt x="1134512" y="896937"/>
                    <a:pt x="1291552" y="79795"/>
                    <a:pt x="1100826" y="900863"/>
                  </a:cubicBezTo>
                  <a:cubicBezTo>
                    <a:pt x="197999" y="103569"/>
                    <a:pt x="0" y="1144587"/>
                    <a:pt x="606840" y="837801"/>
                  </a:cubicBezTo>
                  <a:cubicBezTo>
                    <a:pt x="654545" y="1206006"/>
                    <a:pt x="235475" y="1174132"/>
                    <a:pt x="49792" y="134229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6074789" y="-115613"/>
              <a:ext cx="3163804" cy="1847991"/>
            </a:xfrm>
            <a:custGeom>
              <a:avLst/>
              <a:gdLst>
                <a:gd name="connsiteX0" fmla="*/ 3058510 w 3121572"/>
                <a:gd name="connsiteY0" fmla="*/ 1513490 h 1528700"/>
                <a:gd name="connsiteX1" fmla="*/ 2701158 w 3121572"/>
                <a:gd name="connsiteY1" fmla="*/ 1471448 h 1528700"/>
                <a:gd name="connsiteX2" fmla="*/ 2322786 w 3121572"/>
                <a:gd name="connsiteY2" fmla="*/ 1271752 h 1528700"/>
                <a:gd name="connsiteX3" fmla="*/ 1376855 w 3121572"/>
                <a:gd name="connsiteY3" fmla="*/ 966952 h 1528700"/>
                <a:gd name="connsiteX4" fmla="*/ 1135117 w 3121572"/>
                <a:gd name="connsiteY4" fmla="*/ 924911 h 1528700"/>
                <a:gd name="connsiteX5" fmla="*/ 662151 w 3121572"/>
                <a:gd name="connsiteY5" fmla="*/ 998483 h 1528700"/>
                <a:gd name="connsiteX6" fmla="*/ 0 w 3121572"/>
                <a:gd name="connsiteY6" fmla="*/ 536028 h 1528700"/>
                <a:gd name="connsiteX7" fmla="*/ 1124607 w 3121572"/>
                <a:gd name="connsiteY7" fmla="*/ 346842 h 1528700"/>
                <a:gd name="connsiteX8" fmla="*/ 1587062 w 3121572"/>
                <a:gd name="connsiteY8" fmla="*/ 0 h 1528700"/>
                <a:gd name="connsiteX9" fmla="*/ 3121572 w 3121572"/>
                <a:gd name="connsiteY9" fmla="*/ 42042 h 1528700"/>
                <a:gd name="connsiteX10" fmla="*/ 3048000 w 3121572"/>
                <a:gd name="connsiteY10" fmla="*/ 1460938 h 1528700"/>
                <a:gd name="connsiteX11" fmla="*/ 3058510 w 3121572"/>
                <a:gd name="connsiteY11" fmla="*/ 1513490 h 1528700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637603"/>
                <a:gd name="connsiteX1" fmla="*/ 2701158 w 3121572"/>
                <a:gd name="connsiteY1" fmla="*/ 1471448 h 1637603"/>
                <a:gd name="connsiteX2" fmla="*/ 2322786 w 3121572"/>
                <a:gd name="connsiteY2" fmla="*/ 1271752 h 1637603"/>
                <a:gd name="connsiteX3" fmla="*/ 1376855 w 3121572"/>
                <a:gd name="connsiteY3" fmla="*/ 966952 h 1637603"/>
                <a:gd name="connsiteX4" fmla="*/ 1135117 w 3121572"/>
                <a:gd name="connsiteY4" fmla="*/ 924911 h 1637603"/>
                <a:gd name="connsiteX5" fmla="*/ 662151 w 3121572"/>
                <a:gd name="connsiteY5" fmla="*/ 998483 h 1637603"/>
                <a:gd name="connsiteX6" fmla="*/ 0 w 3121572"/>
                <a:gd name="connsiteY6" fmla="*/ 536028 h 1637603"/>
                <a:gd name="connsiteX7" fmla="*/ 1124607 w 3121572"/>
                <a:gd name="connsiteY7" fmla="*/ 346842 h 1637603"/>
                <a:gd name="connsiteX8" fmla="*/ 1587062 w 3121572"/>
                <a:gd name="connsiteY8" fmla="*/ 0 h 1637603"/>
                <a:gd name="connsiteX9" fmla="*/ 3121572 w 3121572"/>
                <a:gd name="connsiteY9" fmla="*/ 42042 h 1637603"/>
                <a:gd name="connsiteX10" fmla="*/ 3048000 w 3121572"/>
                <a:gd name="connsiteY10" fmla="*/ 1460938 h 1637603"/>
                <a:gd name="connsiteX11" fmla="*/ 3058510 w 3121572"/>
                <a:gd name="connsiteY11" fmla="*/ 1513490 h 1637603"/>
                <a:gd name="connsiteX0" fmla="*/ 3058510 w 3121572"/>
                <a:gd name="connsiteY0" fmla="*/ 1513490 h 1714628"/>
                <a:gd name="connsiteX1" fmla="*/ 2701158 w 3121572"/>
                <a:gd name="connsiteY1" fmla="*/ 1471448 h 1714628"/>
                <a:gd name="connsiteX2" fmla="*/ 2322786 w 3121572"/>
                <a:gd name="connsiteY2" fmla="*/ 1271752 h 1714628"/>
                <a:gd name="connsiteX3" fmla="*/ 1376855 w 3121572"/>
                <a:gd name="connsiteY3" fmla="*/ 966952 h 1714628"/>
                <a:gd name="connsiteX4" fmla="*/ 1135117 w 3121572"/>
                <a:gd name="connsiteY4" fmla="*/ 924911 h 1714628"/>
                <a:gd name="connsiteX5" fmla="*/ 662151 w 3121572"/>
                <a:gd name="connsiteY5" fmla="*/ 998483 h 1714628"/>
                <a:gd name="connsiteX6" fmla="*/ 0 w 3121572"/>
                <a:gd name="connsiteY6" fmla="*/ 536028 h 1714628"/>
                <a:gd name="connsiteX7" fmla="*/ 1124607 w 3121572"/>
                <a:gd name="connsiteY7" fmla="*/ 346842 h 1714628"/>
                <a:gd name="connsiteX8" fmla="*/ 1587062 w 3121572"/>
                <a:gd name="connsiteY8" fmla="*/ 0 h 1714628"/>
                <a:gd name="connsiteX9" fmla="*/ 3121572 w 3121572"/>
                <a:gd name="connsiteY9" fmla="*/ 42042 h 1714628"/>
                <a:gd name="connsiteX10" fmla="*/ 3048000 w 3121572"/>
                <a:gd name="connsiteY10" fmla="*/ 1460938 h 1714628"/>
                <a:gd name="connsiteX11" fmla="*/ 3058510 w 3121572"/>
                <a:gd name="connsiteY11" fmla="*/ 1513490 h 1714628"/>
                <a:gd name="connsiteX0" fmla="*/ 3303933 w 3366995"/>
                <a:gd name="connsiteY0" fmla="*/ 1513490 h 1714628"/>
                <a:gd name="connsiteX1" fmla="*/ 2946581 w 3366995"/>
                <a:gd name="connsiteY1" fmla="*/ 1471448 h 1714628"/>
                <a:gd name="connsiteX2" fmla="*/ 2568209 w 3366995"/>
                <a:gd name="connsiteY2" fmla="*/ 1271752 h 1714628"/>
                <a:gd name="connsiteX3" fmla="*/ 1622278 w 3366995"/>
                <a:gd name="connsiteY3" fmla="*/ 966952 h 1714628"/>
                <a:gd name="connsiteX4" fmla="*/ 1380540 w 3366995"/>
                <a:gd name="connsiteY4" fmla="*/ 924911 h 1714628"/>
                <a:gd name="connsiteX5" fmla="*/ 907574 w 3366995"/>
                <a:gd name="connsiteY5" fmla="*/ 998483 h 1714628"/>
                <a:gd name="connsiteX6" fmla="*/ 245423 w 3366995"/>
                <a:gd name="connsiteY6" fmla="*/ 536028 h 1714628"/>
                <a:gd name="connsiteX7" fmla="*/ 1370030 w 3366995"/>
                <a:gd name="connsiteY7" fmla="*/ 346842 h 1714628"/>
                <a:gd name="connsiteX8" fmla="*/ 1832485 w 3366995"/>
                <a:gd name="connsiteY8" fmla="*/ 0 h 1714628"/>
                <a:gd name="connsiteX9" fmla="*/ 3366995 w 3366995"/>
                <a:gd name="connsiteY9" fmla="*/ 42042 h 1714628"/>
                <a:gd name="connsiteX10" fmla="*/ 3293423 w 3366995"/>
                <a:gd name="connsiteY10" fmla="*/ 1460938 h 1714628"/>
                <a:gd name="connsiteX11" fmla="*/ 3303933 w 3366995"/>
                <a:gd name="connsiteY11" fmla="*/ 1513490 h 1714628"/>
                <a:gd name="connsiteX0" fmla="*/ 3100742 w 3163804"/>
                <a:gd name="connsiteY0" fmla="*/ 1513490 h 1714628"/>
                <a:gd name="connsiteX1" fmla="*/ 2743390 w 3163804"/>
                <a:gd name="connsiteY1" fmla="*/ 1471448 h 1714628"/>
                <a:gd name="connsiteX2" fmla="*/ 2365018 w 3163804"/>
                <a:gd name="connsiteY2" fmla="*/ 1271752 h 1714628"/>
                <a:gd name="connsiteX3" fmla="*/ 1419087 w 3163804"/>
                <a:gd name="connsiteY3" fmla="*/ 966952 h 1714628"/>
                <a:gd name="connsiteX4" fmla="*/ 1177349 w 3163804"/>
                <a:gd name="connsiteY4" fmla="*/ 924911 h 1714628"/>
                <a:gd name="connsiteX5" fmla="*/ 704383 w 3163804"/>
                <a:gd name="connsiteY5" fmla="*/ 998483 h 1714628"/>
                <a:gd name="connsiteX6" fmla="*/ 42232 w 3163804"/>
                <a:gd name="connsiteY6" fmla="*/ 536028 h 1714628"/>
                <a:gd name="connsiteX7" fmla="*/ 1166839 w 3163804"/>
                <a:gd name="connsiteY7" fmla="*/ 346842 h 1714628"/>
                <a:gd name="connsiteX8" fmla="*/ 1629294 w 3163804"/>
                <a:gd name="connsiteY8" fmla="*/ 0 h 1714628"/>
                <a:gd name="connsiteX9" fmla="*/ 3163804 w 3163804"/>
                <a:gd name="connsiteY9" fmla="*/ 42042 h 1714628"/>
                <a:gd name="connsiteX10" fmla="*/ 3090232 w 3163804"/>
                <a:gd name="connsiteY10" fmla="*/ 1460938 h 1714628"/>
                <a:gd name="connsiteX11" fmla="*/ 3100742 w 3163804"/>
                <a:gd name="connsiteY11" fmla="*/ 1513490 h 1714628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  <a:gd name="connsiteX0" fmla="*/ 3100742 w 3163804"/>
                <a:gd name="connsiteY0" fmla="*/ 1513490 h 1847991"/>
                <a:gd name="connsiteX1" fmla="*/ 2743390 w 3163804"/>
                <a:gd name="connsiteY1" fmla="*/ 1471448 h 1847991"/>
                <a:gd name="connsiteX2" fmla="*/ 2365018 w 3163804"/>
                <a:gd name="connsiteY2" fmla="*/ 1271752 h 1847991"/>
                <a:gd name="connsiteX3" fmla="*/ 1419087 w 3163804"/>
                <a:gd name="connsiteY3" fmla="*/ 966952 h 1847991"/>
                <a:gd name="connsiteX4" fmla="*/ 1177349 w 3163804"/>
                <a:gd name="connsiteY4" fmla="*/ 924911 h 1847991"/>
                <a:gd name="connsiteX5" fmla="*/ 704383 w 3163804"/>
                <a:gd name="connsiteY5" fmla="*/ 998483 h 1847991"/>
                <a:gd name="connsiteX6" fmla="*/ 42232 w 3163804"/>
                <a:gd name="connsiteY6" fmla="*/ 536028 h 1847991"/>
                <a:gd name="connsiteX7" fmla="*/ 1166839 w 3163804"/>
                <a:gd name="connsiteY7" fmla="*/ 346842 h 1847991"/>
                <a:gd name="connsiteX8" fmla="*/ 1629294 w 3163804"/>
                <a:gd name="connsiteY8" fmla="*/ 0 h 1847991"/>
                <a:gd name="connsiteX9" fmla="*/ 3163804 w 3163804"/>
                <a:gd name="connsiteY9" fmla="*/ 42042 h 1847991"/>
                <a:gd name="connsiteX10" fmla="*/ 3090232 w 3163804"/>
                <a:gd name="connsiteY10" fmla="*/ 1460938 h 1847991"/>
                <a:gd name="connsiteX11" fmla="*/ 3100742 w 3163804"/>
                <a:gd name="connsiteY11" fmla="*/ 1513490 h 184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3804" h="1847991">
                  <a:moveTo>
                    <a:pt x="3100742" y="1513490"/>
                  </a:moveTo>
                  <a:cubicBezTo>
                    <a:pt x="2957781" y="1637603"/>
                    <a:pt x="2864064" y="1528339"/>
                    <a:pt x="2743390" y="1471448"/>
                  </a:cubicBezTo>
                  <a:cubicBezTo>
                    <a:pt x="2591837" y="1598573"/>
                    <a:pt x="2383164" y="1419295"/>
                    <a:pt x="2365018" y="1271752"/>
                  </a:cubicBezTo>
                  <a:cubicBezTo>
                    <a:pt x="2021108" y="1571806"/>
                    <a:pt x="1599437" y="1479732"/>
                    <a:pt x="1419087" y="966952"/>
                  </a:cubicBezTo>
                  <a:cubicBezTo>
                    <a:pt x="1368630" y="1567332"/>
                    <a:pt x="1094377" y="1337421"/>
                    <a:pt x="1177349" y="924911"/>
                  </a:cubicBezTo>
                  <a:cubicBezTo>
                    <a:pt x="449749" y="1847991"/>
                    <a:pt x="0" y="659671"/>
                    <a:pt x="704383" y="998483"/>
                  </a:cubicBezTo>
                  <a:cubicBezTo>
                    <a:pt x="753527" y="603050"/>
                    <a:pt x="262949" y="690180"/>
                    <a:pt x="42232" y="536028"/>
                  </a:cubicBezTo>
                  <a:cubicBezTo>
                    <a:pt x="336125" y="309475"/>
                    <a:pt x="1277729" y="613126"/>
                    <a:pt x="1166839" y="346842"/>
                  </a:cubicBezTo>
                  <a:cubicBezTo>
                    <a:pt x="1049509" y="78851"/>
                    <a:pt x="1475142" y="115614"/>
                    <a:pt x="1629294" y="0"/>
                  </a:cubicBezTo>
                  <a:lnTo>
                    <a:pt x="3163804" y="42042"/>
                  </a:lnTo>
                  <a:lnTo>
                    <a:pt x="3090232" y="1460938"/>
                  </a:lnTo>
                  <a:cubicBezTo>
                    <a:pt x="3112819" y="1528700"/>
                    <a:pt x="3126919" y="1508331"/>
                    <a:pt x="3100742" y="151349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31000"/>
                  </a:schemeClr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86874" y="-24"/>
            <a:ext cx="357158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" y="6500858"/>
            <a:ext cx="9144000" cy="3571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50a1c2e7e8c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3643314"/>
            <a:ext cx="2431561" cy="2915130"/>
          </a:xfrm>
          <a:prstGeom prst="rect">
            <a:avLst/>
          </a:prstGeom>
        </p:spPr>
      </p:pic>
      <p:pic>
        <p:nvPicPr>
          <p:cNvPr id="26" name="Рисунок 25" descr="0a21c176c76bdeab34c28d19805654df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4643446"/>
            <a:ext cx="1571636" cy="2051398"/>
          </a:xfrm>
          <a:prstGeom prst="rect">
            <a:avLst/>
          </a:prstGeom>
        </p:spPr>
      </p:pic>
      <p:pic>
        <p:nvPicPr>
          <p:cNvPr id="27" name="Рисунок 26" descr="sovuny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4146494"/>
            <a:ext cx="1928826" cy="1997150"/>
          </a:xfrm>
          <a:prstGeom prst="rect">
            <a:avLst/>
          </a:prstGeom>
        </p:spPr>
      </p:pic>
      <p:pic>
        <p:nvPicPr>
          <p:cNvPr id="28" name="Рисунок 27" descr="hee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8992" y="3643314"/>
            <a:ext cx="1500198" cy="1682465"/>
          </a:xfrm>
          <a:prstGeom prst="rect">
            <a:avLst/>
          </a:prstGeom>
        </p:spPr>
      </p:pic>
      <p:pic>
        <p:nvPicPr>
          <p:cNvPr id="29" name="Рисунок 28" descr="94ee544f2285dc3580c2eaacb6da920d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1736" y="3857628"/>
            <a:ext cx="1610106" cy="2285639"/>
          </a:xfrm>
          <a:prstGeom prst="rect">
            <a:avLst/>
          </a:prstGeom>
        </p:spPr>
      </p:pic>
      <p:pic>
        <p:nvPicPr>
          <p:cNvPr id="30" name="Рисунок 29" descr="i1806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43438" y="3714752"/>
            <a:ext cx="1715914" cy="1719266"/>
          </a:xfrm>
          <a:prstGeom prst="rect">
            <a:avLst/>
          </a:prstGeom>
        </p:spPr>
      </p:pic>
      <p:pic>
        <p:nvPicPr>
          <p:cNvPr id="31" name="Рисунок 30" descr="bc8a5c14f86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00628" y="4075578"/>
            <a:ext cx="2188767" cy="2282380"/>
          </a:xfrm>
          <a:prstGeom prst="rect">
            <a:avLst/>
          </a:prstGeom>
        </p:spPr>
      </p:pic>
      <p:pic>
        <p:nvPicPr>
          <p:cNvPr id="32" name="Рисунок 31" descr="2d52295978a9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929058" y="4610323"/>
            <a:ext cx="1589747" cy="2104825"/>
          </a:xfrm>
          <a:prstGeom prst="rect">
            <a:avLst/>
          </a:prstGeom>
        </p:spPr>
      </p:pic>
      <p:sp>
        <p:nvSpPr>
          <p:cNvPr id="33" name="Облако 32"/>
          <p:cNvSpPr/>
          <p:nvPr/>
        </p:nvSpPr>
        <p:spPr>
          <a:xfrm>
            <a:off x="0" y="428604"/>
            <a:ext cx="9324528" cy="121444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i="1" dirty="0">
                <a:ln w="18415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Where`s</a:t>
            </a:r>
            <a:r>
              <a:rPr lang="ru-RU" sz="5400" b="1" i="1" dirty="0">
                <a:ln w="18415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5400" b="1" i="1" dirty="0">
                <a:ln w="18415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Chuckles ?</a:t>
            </a:r>
            <a:endParaRPr lang="ru-RU" sz="5400" b="1" i="1" dirty="0">
              <a:ln w="18415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4" name="Облако 33"/>
          <p:cNvSpPr/>
          <p:nvPr/>
        </p:nvSpPr>
        <p:spPr>
          <a:xfrm>
            <a:off x="-972616" y="1500174"/>
            <a:ext cx="10801200" cy="200026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63500">
              <a:schemeClr val="bg1">
                <a:lumMod val="8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>
                <a:solidFill>
                  <a:schemeClr val="accent5">
                    <a:lumMod val="75000"/>
                  </a:schemeClr>
                </a:solidFill>
              </a:rPr>
              <a:t>           </a:t>
            </a:r>
            <a:r>
              <a:rPr lang="en-US" sz="4400" b="1" i="1" dirty="0">
                <a:solidFill>
                  <a:schemeClr val="accent5">
                    <a:lumMod val="75000"/>
                  </a:schemeClr>
                </a:solidFill>
              </a:rPr>
              <a:t>He`s  in the kitchen </a:t>
            </a:r>
            <a:endParaRPr lang="ru-RU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5" name="9-09_zastavka_k_multfilm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0" y="0"/>
            <a:ext cx="357158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67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30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33" grpId="0" uiExpand="1" build="allAtOnce" animBg="1"/>
      <p:bldP spid="34" grpId="0" uiExpand="1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633A54-35C9-4D5F-B164-F08406433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602726">
            <a:off x="457200" y="274638"/>
            <a:ext cx="4834880" cy="1143000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Where is  </a:t>
            </a:r>
            <a:r>
              <a:rPr lang="en-US" dirty="0" err="1">
                <a:solidFill>
                  <a:srgbClr val="0070C0"/>
                </a:solidFill>
              </a:rPr>
              <a:t>Krosh</a:t>
            </a:r>
            <a:r>
              <a:rPr lang="en-US" dirty="0">
                <a:solidFill>
                  <a:srgbClr val="0070C0"/>
                </a:solidFill>
              </a:rPr>
              <a:t>?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4" name="Picture 2" descr="Похожее изображение">
            <a:extLst>
              <a:ext uri="{FF2B5EF4-FFF2-40B4-BE49-F238E27FC236}">
                <a16:creationId xmlns:a16="http://schemas.microsoft.com/office/drawing/2014/main" xmlns="" id="{A50E90D6-B194-439F-B211-B6067DFDA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17029"/>
            <a:ext cx="2880320" cy="238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E8580D0-1AE3-450D-9C12-A5B6201CE3CA}"/>
              </a:ext>
            </a:extLst>
          </p:cNvPr>
          <p:cNvSpPr txBox="1"/>
          <p:nvPr/>
        </p:nvSpPr>
        <p:spPr>
          <a:xfrm>
            <a:off x="424377" y="1830549"/>
            <a:ext cx="4292072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In the house – </a:t>
            </a:r>
          </a:p>
          <a:p>
            <a:r>
              <a:rPr lang="en-US" sz="4400" dirty="0"/>
              <a:t>In the kitchen – </a:t>
            </a:r>
          </a:p>
          <a:p>
            <a:r>
              <a:rPr lang="en-US" sz="4400" dirty="0"/>
              <a:t>In the garden – </a:t>
            </a:r>
          </a:p>
          <a:p>
            <a:r>
              <a:rPr lang="en-US" sz="4400" dirty="0"/>
              <a:t>In the bedroom – </a:t>
            </a:r>
          </a:p>
          <a:p>
            <a:endParaRPr lang="ru-RU" dirty="0"/>
          </a:p>
        </p:txBody>
      </p:sp>
      <p:pic>
        <p:nvPicPr>
          <p:cNvPr id="3076" name="Picture 4" descr="Картинки по запросу Смешарики">
            <a:extLst>
              <a:ext uri="{FF2B5EF4-FFF2-40B4-BE49-F238E27FC236}">
                <a16:creationId xmlns:a16="http://schemas.microsoft.com/office/drawing/2014/main" xmlns="" id="{13E06C3C-B01F-4360-82CF-54A2D0547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040" y="846138"/>
            <a:ext cx="2726432" cy="272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CA2494A-2E5E-4008-8779-44FF077F3B45}"/>
              </a:ext>
            </a:extLst>
          </p:cNvPr>
          <p:cNvSpPr txBox="1"/>
          <p:nvPr/>
        </p:nvSpPr>
        <p:spPr>
          <a:xfrm rot="20461490">
            <a:off x="1868221" y="5196262"/>
            <a:ext cx="3448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Where is </a:t>
            </a:r>
            <a:r>
              <a:rPr lang="en-US" sz="3600" dirty="0" err="1">
                <a:solidFill>
                  <a:srgbClr val="C00000"/>
                </a:solidFill>
              </a:rPr>
              <a:t>Niusha</a:t>
            </a:r>
            <a:r>
              <a:rPr lang="en-US" sz="3600" dirty="0">
                <a:solidFill>
                  <a:srgbClr val="C00000"/>
                </a:solidFill>
              </a:rPr>
              <a:t>?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60062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633A54-35C9-4D5F-B164-F08406433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68" y="5008745"/>
            <a:ext cx="3744416" cy="1143000"/>
          </a:xfrm>
        </p:spPr>
        <p:txBody>
          <a:bodyPr/>
          <a:lstStyle/>
          <a:p>
            <a:r>
              <a:rPr lang="en-US" dirty="0" err="1">
                <a:solidFill>
                  <a:srgbClr val="0070C0"/>
                </a:solidFill>
              </a:rPr>
              <a:t>Krosh</a:t>
            </a:r>
            <a:r>
              <a:rPr lang="en-US" dirty="0">
                <a:solidFill>
                  <a:srgbClr val="0070C0"/>
                </a:solidFill>
              </a:rPr>
              <a:t> -   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he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Похожее изображение">
            <a:extLst>
              <a:ext uri="{FF2B5EF4-FFF2-40B4-BE49-F238E27FC236}">
                <a16:creationId xmlns:a16="http://schemas.microsoft.com/office/drawing/2014/main" xmlns="" id="{A50E90D6-B194-439F-B211-B6067DFDA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17029"/>
            <a:ext cx="2880320" cy="238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E8580D0-1AE3-450D-9C12-A5B6201CE3CA}"/>
              </a:ext>
            </a:extLst>
          </p:cNvPr>
          <p:cNvSpPr txBox="1"/>
          <p:nvPr/>
        </p:nvSpPr>
        <p:spPr>
          <a:xfrm>
            <a:off x="524870" y="1796267"/>
            <a:ext cx="5518370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0070C0"/>
                </a:solidFill>
              </a:rPr>
              <a:t>He</a:t>
            </a:r>
            <a:r>
              <a:rPr lang="en-US" sz="4400" dirty="0"/>
              <a:t> is in the house – </a:t>
            </a:r>
          </a:p>
          <a:p>
            <a:r>
              <a:rPr lang="en-US" sz="4400" b="1" dirty="0">
                <a:solidFill>
                  <a:srgbClr val="FF0000"/>
                </a:solidFill>
              </a:rPr>
              <a:t>She</a:t>
            </a:r>
            <a:r>
              <a:rPr lang="en-US" sz="4400" dirty="0"/>
              <a:t> is in the kitchen – </a:t>
            </a:r>
          </a:p>
          <a:p>
            <a:r>
              <a:rPr lang="en-US" sz="4400" b="1" dirty="0">
                <a:solidFill>
                  <a:srgbClr val="FF0000"/>
                </a:solidFill>
              </a:rPr>
              <a:t>She</a:t>
            </a:r>
            <a:r>
              <a:rPr lang="en-US" sz="4400" dirty="0"/>
              <a:t> is in the garden – </a:t>
            </a:r>
          </a:p>
          <a:p>
            <a:r>
              <a:rPr lang="en-US" sz="4400" b="1" dirty="0">
                <a:solidFill>
                  <a:srgbClr val="0070C0"/>
                </a:solidFill>
              </a:rPr>
              <a:t>He</a:t>
            </a:r>
            <a:r>
              <a:rPr lang="en-US" sz="4400" dirty="0"/>
              <a:t> is in the bedroom – </a:t>
            </a:r>
          </a:p>
          <a:p>
            <a:endParaRPr lang="ru-RU" dirty="0"/>
          </a:p>
        </p:txBody>
      </p:sp>
      <p:pic>
        <p:nvPicPr>
          <p:cNvPr id="3076" name="Picture 4" descr="Картинки по запросу Смешарики">
            <a:extLst>
              <a:ext uri="{FF2B5EF4-FFF2-40B4-BE49-F238E27FC236}">
                <a16:creationId xmlns:a16="http://schemas.microsoft.com/office/drawing/2014/main" xmlns="" id="{13E06C3C-B01F-4360-82CF-54A2D0547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096" y="433051"/>
            <a:ext cx="2726432" cy="272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CA2494A-2E5E-4008-8779-44FF077F3B45}"/>
              </a:ext>
            </a:extLst>
          </p:cNvPr>
          <p:cNvSpPr txBox="1"/>
          <p:nvPr/>
        </p:nvSpPr>
        <p:spPr>
          <a:xfrm>
            <a:off x="3078471" y="614958"/>
            <a:ext cx="28616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>
                <a:solidFill>
                  <a:srgbClr val="C00000"/>
                </a:solidFill>
              </a:rPr>
              <a:t>Niusha</a:t>
            </a:r>
            <a:r>
              <a:rPr lang="en-US" sz="3600" dirty="0">
                <a:solidFill>
                  <a:srgbClr val="C00000"/>
                </a:solidFill>
              </a:rPr>
              <a:t> -   </a:t>
            </a:r>
            <a:r>
              <a:rPr lang="en-US" sz="4000" b="1" dirty="0">
                <a:solidFill>
                  <a:srgbClr val="FF0000"/>
                </a:solidFill>
              </a:rPr>
              <a:t>she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50455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-24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Where`s Larry?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786874" y="-24"/>
            <a:ext cx="357158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" y="6500858"/>
            <a:ext cx="9144000" cy="3571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357158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1628800"/>
            <a:ext cx="2500330" cy="928694"/>
          </a:xfrm>
          <a:prstGeom prst="roundRect">
            <a:avLst>
              <a:gd name="adj" fmla="val 2575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He is in the bedroom.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131840" y="1628800"/>
            <a:ext cx="2500330" cy="9286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He is in the garden.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940152" y="1556792"/>
            <a:ext cx="2500330" cy="9286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He is in the kitchen.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18" name="Рисунок 17" descr="спальн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708920"/>
            <a:ext cx="4896544" cy="2952328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-24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Where`s </a:t>
            </a:r>
            <a:r>
              <a:rPr lang="en-US" sz="4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Luly</a:t>
            </a:r>
            <a:r>
              <a:rPr 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786874" y="-24"/>
            <a:ext cx="357158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" y="6500858"/>
            <a:ext cx="9144000" cy="3571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357158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1628800"/>
            <a:ext cx="2500330" cy="928694"/>
          </a:xfrm>
          <a:prstGeom prst="roundRect">
            <a:avLst>
              <a:gd name="adj" fmla="val 2575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She is in the bedroom.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131840" y="1628800"/>
            <a:ext cx="2500330" cy="9286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She is in the garden.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940152" y="1556792"/>
            <a:ext cx="2500330" cy="9286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She is in the kitchen.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11" name="Рисунок 10" descr="са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996952"/>
            <a:ext cx="4674096" cy="3137487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-24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Where`s Daddy?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786874" y="-24"/>
            <a:ext cx="357158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" y="6500858"/>
            <a:ext cx="9144000" cy="3571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357158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5536" y="1628800"/>
            <a:ext cx="2500330" cy="928694"/>
          </a:xfrm>
          <a:prstGeom prst="roundRect">
            <a:avLst>
              <a:gd name="adj" fmla="val 25756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He is in the bedroom.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131840" y="1628800"/>
            <a:ext cx="2500330" cy="9286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He is in the garden.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940152" y="1556792"/>
            <a:ext cx="2500330" cy="9286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He is in the kitchen.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12" name="Рисунок 11" descr="кухн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9" y="2708920"/>
            <a:ext cx="4896544" cy="3670573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36609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129</Words>
  <Application>Microsoft Office PowerPoint</Application>
  <PresentationFormat>Экран (4:3)</PresentationFormat>
  <Paragraphs>30</Paragraphs>
  <Slides>6</Slides>
  <Notes>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Where is  Krosh?</vt:lpstr>
      <vt:lpstr>Krosh -    he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Фахретдинова Ольга Николаевна</cp:lastModifiedBy>
  <cp:revision>122</cp:revision>
  <dcterms:created xsi:type="dcterms:W3CDTF">2011-03-12T16:50:18Z</dcterms:created>
  <dcterms:modified xsi:type="dcterms:W3CDTF">2019-11-21T10:58:49Z</dcterms:modified>
</cp:coreProperties>
</file>