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185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60A842-2308-40F8-84F9-74EA69A09A8D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8F0C1B-5E21-4E52-AC60-EBF2CAC46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F0C1B-5E21-4E52-AC60-EBF2CAC469B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39000"/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pull dir="d"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 на тему: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Александр Македонский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38600" y="3048000"/>
            <a:ext cx="48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Работу выполнил ученик 10 класса</a:t>
            </a: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Шашлаков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Максим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38600" y="63246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2019</a:t>
            </a: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533400"/>
            <a:ext cx="75438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Александр Македонский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Александр Македонский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выдающийся правитель и полководец Древнего мира. Он родился в Македонии в 356 году до нашей эры и был сыном македонского царя Филиппа. Отец дал Александру отличное образование. Его учителями в юности были великий воин Леонид, гениальный оратор Анаксимен и мудрейший философ Аристотель. Александр был гораздо способнее и сообразительнее своих сверстников. С детства он восхищался славой отца и мечтал стать великим правителем и полководцем.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s://fb.ru/misc/i/gallery/85035/25135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19400" y="3657600"/>
            <a:ext cx="2514600" cy="2667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533400"/>
            <a:ext cx="74676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Детство и юность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Александр родился в 356 г. до н.э. Он был не единственным ребёнком царя Македонии Филиппа II, но обладал такими качествами, что никто не смог бы стать более достойным наследником этого правителя. Воспитанию и обучению Александра уделялось большое внимание, он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детства постигал искусство дипломатии, политики, военного дела.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В 343 г. до н.э. его наставником стал Аристотель, великий греческий философ, основоположник многих наук. Под его руководством юный Александр получил характерное для Греции классическое образование, проникся уважением к географии, философии и медицине, полюбил литературу. В программу были включены и лекции о добрых делах правителей разных стран, курс этики.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Отец обучал Александра военной науке — подросток узнавал о стратегии и тактике, заслушивался рассказами о боевых походах.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457200"/>
            <a:ext cx="6934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Характер и личные качества</a:t>
            </a:r>
          </a:p>
          <a:p>
            <a:endParaRPr lang="ru-RU" sz="2400" b="1" dirty="0" smtClean="0"/>
          </a:p>
          <a:p>
            <a:endParaRPr lang="ru-RU" sz="2400" b="1" dirty="0" smtClean="0"/>
          </a:p>
          <a:p>
            <a:pPr algn="just"/>
            <a:r>
              <a:rPr lang="ru-RU" dirty="0" smtClean="0"/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Уже в 16 лет Александр получил опыт управления государством, пока отец был в походе. В этот период он даже сумел подавить восстание медов, одного из племён на северо-востоке страны. В 18 лет юноша командовал частью отцовского войска в битве, после которой Македония получила господство над Грецией.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История свидетельствует о противоречивости характера Александра Македонского. В нём было много и положительных, и отрицательных качеств. Великодушие, рыцарство и отвага сочетались с жестокостью, деспотизмом, безграничным честолюбием и тщеславием.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avatars.mds.yandex.net/get-zen_doc/1590748/pub_5ce3d1ce39169100b31a4ae0_5ce3e672e4ed6200b3803027/scale_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81400" y="4419600"/>
            <a:ext cx="2133600" cy="191293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457200"/>
            <a:ext cx="7315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Начало правления и первые завоевания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Царь Филипп II не успел реализовать планы вторжения в Персию: в 336 г. до н.э. его убили заговорщики. Правителем стал 20-летний Александр. Он выявил участников заговора и казнил их, а также устранил всех, кто мог стать претендентом на царский трон.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наследство ему досталось опытное, хорошо обученное войско — лёгкая пехота, копьеносцы, конница, инженерные части. Молодой царь занялся укреплением и вооружением армии, но не забывал заботиться о расположении к себе македонцев. Для этого он, например, отменил налоги.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В начале правления Александр продолжал политику отца, чтобы Македония стала мощной державой. Но главной мечтой было завоевание мира.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457200"/>
            <a:ext cx="74676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Война с Персией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pPr algn="just"/>
            <a:r>
              <a:rPr lang="ru-RU" dirty="0" smtClean="0"/>
              <a:t>  В 334 — 330 г.г. до н.э. проводилась военная кампания против Персии. Она тогда была могущественной империей, её территория начиналась на западе Средиземноморья и заканчивалась в Индии. Победа в этой войне означала конец влияния персов в Малой Азии и прилегающих к Средиземному морю регионах, установление контроля над торговлей между Западом и Востоком.</a:t>
            </a:r>
          </a:p>
          <a:p>
            <a:pPr algn="just"/>
            <a:r>
              <a:rPr lang="ru-RU" dirty="0" smtClean="0"/>
              <a:t>  Александр Македонский начал поход с 30-тысячной пехотой и 5-тысячной конницей. Во всех битвах отважный полководец шёл впереди, был примером для своих воинов. Армия его боготворила, а враги боялись. Например, после применения Александром новой тактики боя, персидский царь Дарий так спешно отступал со своим войском, что на милость победителя осталась его семья — мать, жена и дети.</a:t>
            </a:r>
            <a:endParaRPr lang="ru-RU" dirty="0"/>
          </a:p>
        </p:txBody>
      </p:sp>
      <p:pic>
        <p:nvPicPr>
          <p:cNvPr id="3074" name="Picture 2" descr="http://history-doc.ru/wp-content/uploads/2019/05/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24200" y="4876800"/>
            <a:ext cx="2286001" cy="14478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457200"/>
            <a:ext cx="75438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Другие походы</a:t>
            </a:r>
          </a:p>
          <a:p>
            <a:pPr algn="ctr"/>
            <a:endParaRPr lang="ru-RU" sz="2400" b="1" dirty="0" smtClean="0"/>
          </a:p>
          <a:p>
            <a:pPr algn="ctr"/>
            <a:endParaRPr lang="ru-RU" b="1" dirty="0" smtClean="0"/>
          </a:p>
          <a:p>
            <a:pPr algn="just"/>
            <a:r>
              <a:rPr lang="ru-RU" dirty="0" smtClean="0"/>
              <a:t>  Свою великую империю, с границами от Дуная до Инда, Александр создал за несколько лет. Несогласные с его политикой, даже в ближайшем окружении, безжалостно уничтожались.</a:t>
            </a:r>
          </a:p>
          <a:p>
            <a:pPr algn="just"/>
            <a:r>
              <a:rPr lang="ru-RU" dirty="0" smtClean="0"/>
              <a:t>  В ходе завоевания других государств имели место и крайняя жестокость, и политические решения, заключались брачные союзы с представителями разных народов, происходил культурный обмен.</a:t>
            </a:r>
          </a:p>
          <a:p>
            <a:pPr algn="just"/>
            <a:r>
              <a:rPr lang="ru-RU" dirty="0" smtClean="0"/>
              <a:t>После покорения в 335 г. до н.э. стран Балканского полуострова важнейшие походы и присоединение земель охватили следующие направления:</a:t>
            </a:r>
          </a:p>
          <a:p>
            <a:pPr algn="just"/>
            <a:r>
              <a:rPr lang="ru-RU" dirty="0" smtClean="0"/>
              <a:t>334-330 г.г. до н.э. — Малая Азия, Египет, Сирия;</a:t>
            </a:r>
          </a:p>
          <a:p>
            <a:pPr algn="just"/>
            <a:r>
              <a:rPr lang="ru-RU" dirty="0" smtClean="0"/>
              <a:t>329-327 г.г. до н.э. — Средняя Азия;</a:t>
            </a:r>
          </a:p>
          <a:p>
            <a:pPr algn="just"/>
            <a:r>
              <a:rPr lang="ru-RU" dirty="0" smtClean="0"/>
              <a:t>326-325 г.г. до н.э. — Индия.</a:t>
            </a:r>
            <a:endParaRPr lang="ru-RU" dirty="0"/>
          </a:p>
        </p:txBody>
      </p:sp>
      <p:pic>
        <p:nvPicPr>
          <p:cNvPr id="2050" name="Picture 2" descr="https://i.sunhome.ru/journal/135/pro-aleksandra-makedonskogo-v2.ori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67000" y="4953000"/>
            <a:ext cx="2746375" cy="12954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533400"/>
            <a:ext cx="7239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Закат империи Александра Великого</a:t>
            </a:r>
          </a:p>
          <a:p>
            <a:pPr algn="ctr"/>
            <a:endParaRPr lang="ru-RU" sz="2400" b="1" dirty="0" smtClean="0"/>
          </a:p>
          <a:p>
            <a:endParaRPr lang="ru-RU" b="1" dirty="0" smtClean="0"/>
          </a:p>
          <a:p>
            <a:pPr algn="just"/>
            <a:r>
              <a:rPr lang="ru-RU" dirty="0" smtClean="0"/>
              <a:t>  Обустройство новой империи требовало большого внимания. В 324 г. до н.э. Александр проинспектировал управление на местах, и провинившиеся сатрапы, которые имели огромные полномочия, были казнены.</a:t>
            </a:r>
          </a:p>
          <a:p>
            <a:pPr algn="just"/>
            <a:r>
              <a:rPr lang="ru-RU" dirty="0" smtClean="0"/>
              <a:t>  Годы тяжёлых походов измотали армию, и Александр был вынужден начать возвращение домой. В дороге он тяжело заболел и скончался в Вавилоне. Произошло это в 323 г. до н.э., когда императору ещё не было 33 лет. Без его сильной воли империю сотрясали противоречия и междоусобицы, и в 321 г. до н.э. она была разделена. Жертвами борьбы за власть стали члены семьи и соратники Александра.</a:t>
            </a:r>
            <a:endParaRPr lang="ru-RU" dirty="0"/>
          </a:p>
        </p:txBody>
      </p:sp>
    </p:spTree>
  </p:cSld>
  <p:clrMapOvr>
    <a:masterClrMapping/>
  </p:clrMapOvr>
  <p:transition>
    <p:pull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2438400"/>
            <a:ext cx="63995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Спасибо за внимание!!!</a:t>
            </a:r>
            <a:endParaRPr lang="ru-RU" sz="4400" dirty="0"/>
          </a:p>
        </p:txBody>
      </p:sp>
    </p:spTree>
  </p:cSld>
  <p:clrMapOvr>
    <a:masterClrMapping/>
  </p:clrMapOvr>
  <p:transition>
    <p:pull dir="d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46</TotalTime>
  <Words>780</Words>
  <Application>Microsoft Office PowerPoint</Application>
  <PresentationFormat>Экран (4:3)</PresentationFormat>
  <Paragraphs>46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Официальная</vt:lpstr>
      <vt:lpstr>Презентация на тему: Александр Македонский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Александр Македонский</dc:title>
  <dc:creator>николай</dc:creator>
  <cp:lastModifiedBy>MSIU</cp:lastModifiedBy>
  <cp:revision>8</cp:revision>
  <dcterms:created xsi:type="dcterms:W3CDTF">2019-10-06T16:01:15Z</dcterms:created>
  <dcterms:modified xsi:type="dcterms:W3CDTF">2019-11-21T13:33:08Z</dcterms:modified>
</cp:coreProperties>
</file>