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9" r:id="rId3"/>
    <p:sldId id="270" r:id="rId4"/>
    <p:sldId id="258" r:id="rId5"/>
    <p:sldId id="262" r:id="rId6"/>
    <p:sldId id="260" r:id="rId7"/>
    <p:sldId id="261" r:id="rId8"/>
    <p:sldId id="263" r:id="rId9"/>
    <p:sldId id="264" r:id="rId10"/>
    <p:sldId id="266" r:id="rId11"/>
    <p:sldId id="265" r:id="rId12"/>
    <p:sldId id="267" r:id="rId13"/>
    <p:sldId id="268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071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233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006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053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689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7669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217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591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6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145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525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016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351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263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798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B4BC6-034F-47F1-89CE-A17C23DC2F1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86BE843-DAA6-4C0E-8235-4D2DBD146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964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hnschrift Light" panose="020B0502040204020203" pitchFamily="34" charset="0"/>
              </a:rPr>
              <a:t>English speaking countries</a:t>
            </a:r>
            <a:endParaRPr lang="ru-RU" sz="7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Bahnschrift Light" panose="020B05020402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G</a:t>
            </a:r>
            <a:r>
              <a:rPr lang="en-US" dirty="0" err="1" smtClean="0"/>
              <a:t>ranush</a:t>
            </a:r>
            <a:r>
              <a:rPr lang="en-US" dirty="0" smtClean="0"/>
              <a:t> </a:t>
            </a:r>
            <a:r>
              <a:rPr lang="en-US" dirty="0" err="1" smtClean="0"/>
              <a:t>Adzhamoghlian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705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445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19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617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83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1369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37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503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90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10339754" cy="132080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    THANKS </a:t>
            </a:r>
            <a:r>
              <a:rPr lang="en-US" dirty="0"/>
              <a:t>FOR YOUR </a:t>
            </a:r>
            <a:r>
              <a:rPr lang="en-US" dirty="0" smtClean="0"/>
              <a:t>ATTENTION!</a:t>
            </a:r>
            <a:endParaRPr lang="ru-R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0400"/>
            <a:ext cx="10339754" cy="4927600"/>
          </a:xfrm>
        </p:spPr>
      </p:pic>
    </p:spTree>
    <p:extLst>
      <p:ext uri="{BB962C8B-B14F-4D97-AF65-F5344CB8AC3E}">
        <p14:creationId xmlns:p14="http://schemas.microsoft.com/office/powerpoint/2010/main" val="404713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5507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87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5507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62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3948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43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5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259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59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77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1838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29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6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13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</TotalTime>
  <Words>11</Words>
  <Application>Microsoft Office PowerPoint</Application>
  <PresentationFormat>Widescreen</PresentationFormat>
  <Paragraphs>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Bahnschrift Light</vt:lpstr>
      <vt:lpstr>Trebuchet MS</vt:lpstr>
      <vt:lpstr>Wingdings 3</vt:lpstr>
      <vt:lpstr>Facet</vt:lpstr>
      <vt:lpstr>English speaking countries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THANKS FOR YOUR ATTENTION!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speaking countries</dc:title>
  <dc:creator>admin</dc:creator>
  <cp:lastModifiedBy>admin</cp:lastModifiedBy>
  <cp:revision>15</cp:revision>
  <dcterms:created xsi:type="dcterms:W3CDTF">2019-11-12T20:18:02Z</dcterms:created>
  <dcterms:modified xsi:type="dcterms:W3CDTF">2019-11-20T16:34:41Z</dcterms:modified>
</cp:coreProperties>
</file>