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66" r:id="rId4"/>
    <p:sldId id="265" r:id="rId5"/>
    <p:sldId id="261" r:id="rId6"/>
    <p:sldId id="264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EAE80-ED00-4F6A-837C-7468AA6C9BEF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07AA2-9BE1-4225-91D4-FC44D0324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AF7B2-79D9-4EAA-B9E7-1AA593646F78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19AF8-3C51-45B2-96B7-65588B3657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817A7-C0DD-43DB-B2D7-F01EA09393F4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F7411-3A10-45C4-A971-094FDC3D8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A1840-8594-49F4-A107-66B678267EA0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53505-956B-4686-A82B-C16BC5CE1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320C3-4F51-4964-9889-7B752110A9EA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F6E6C-583F-468B-8ACD-82F55F49F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1F291-2F0E-48BF-BB6D-3BC5703C777E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44CDE-EAF1-4271-A6C8-56EE2EF84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58579-0F29-495B-81E1-0281D68F2071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49DA6-3F1B-49D8-9760-80E446C35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67456-6DAB-417C-BC72-9E52F4614B97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CE673-58B0-473B-BC4D-8AFFBB8BC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95990-9A8C-4219-B995-F15ABA4F37E1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8BD2E-93DB-4E5A-B553-831430CBC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63ECC-4803-441D-9E34-422A302D51A3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4BE2D-6C4A-4F1E-93B1-DA3F73966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16ECF-2A65-41A3-BFD8-9C56FE775F20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EE2EB-57DD-4D1D-9DF3-D2241A0F70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79C233-6FB2-4F19-8CE7-12C575D19131}" type="datetimeFigureOut">
              <a:rPr lang="ru-RU"/>
              <a:pPr>
                <a:defRPr/>
              </a:pPr>
              <a:t>22.09.2019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BF1677-EC08-4830-8269-49F4E32F58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357158" y="0"/>
            <a:ext cx="3214710" cy="14477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latin typeface="Times New Roman"/>
              <a:cs typeface="Times New Roman"/>
            </a:endParaRPr>
          </a:p>
        </p:txBody>
      </p:sp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785786" y="4214818"/>
            <a:ext cx="7715304" cy="20145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3" name="WordArt 2"/>
          <p:cNvSpPr>
            <a:spLocks noChangeArrowheads="1" noChangeShapeType="1" noTextEdit="1"/>
          </p:cNvSpPr>
          <p:nvPr/>
        </p:nvSpPr>
        <p:spPr bwMode="auto">
          <a:xfrm>
            <a:off x="714348" y="4214818"/>
            <a:ext cx="7572428" cy="17145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286116" y="3857628"/>
            <a:ext cx="585788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Кафтан на мне зеленый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сердце как кумач,           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вкус, как сахар, сладок, -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вид похож на мяч.         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i[58]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3627656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42910" y="1928802"/>
            <a:ext cx="8215370" cy="1714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Бахчевое растение с большими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шарообразными сладкими плодами.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285728"/>
            <a:ext cx="6286544" cy="1414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_</a:t>
            </a:r>
            <a:r>
              <a:rPr lang="ru-RU" sz="9600" b="1" dirty="0" smtClean="0">
                <a:solidFill>
                  <a:schemeClr val="tx1"/>
                </a:solidFill>
                <a:latin typeface="Calibri" pitchFamily="34" charset="0"/>
                <a:sym typeface="Symbol" pitchFamily="18" charset="2"/>
              </a:rPr>
              <a:t>РБУЗ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6143636" y="357166"/>
            <a:ext cx="142876" cy="1428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3714744" y="357166"/>
            <a:ext cx="642942" cy="1200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Слова - родственники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Арбузик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(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очень маленький арбуз)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Арбузище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(очень большой арбуз)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Арбузные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(какие?)</a:t>
            </a:r>
          </a:p>
          <a:p>
            <a:endParaRPr lang="ru-RU" dirty="0"/>
          </a:p>
        </p:txBody>
      </p:sp>
      <p:pic>
        <p:nvPicPr>
          <p:cNvPr id="4" name="Picture 2" descr="https://7gy.ru/images/russkii/slova/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4357694"/>
            <a:ext cx="2857520" cy="1999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Транскрипция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Арбуз -[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арбус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s://ds05.infourok.ru/uploads/ex/035e/0002d605-ca772a33/img16.jpg"/>
          <p:cNvPicPr>
            <a:picLocks noChangeAspect="1" noChangeArrowheads="1"/>
          </p:cNvPicPr>
          <p:nvPr/>
        </p:nvPicPr>
        <p:blipFill>
          <a:blip r:embed="rId2"/>
          <a:srcRect t="76042"/>
          <a:stretch>
            <a:fillRect/>
          </a:stretch>
        </p:blipFill>
        <p:spPr bwMode="auto">
          <a:xfrm>
            <a:off x="357158" y="4429132"/>
            <a:ext cx="8786842" cy="2086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ЭТИМОЛОГИЧЕСКАЯ СПРАВКА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попала к нам из языка тюрков (кочующего степного народа) и произносилось немного иначе. А переводилось как «ослиный огурец»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Стих  читаем- слово запоминаем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1600200"/>
            <a:ext cx="4614866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Арбуз.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РБУ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вырос на бахче.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 конце этого слова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Пишите букву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 в начале слова «А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https://ds05.infourok.ru/uploads/ex/09cb/0008e36a-7f907cc5/img1.jpg"/>
          <p:cNvPicPr>
            <a:picLocks noChangeAspect="1" noChangeArrowheads="1"/>
          </p:cNvPicPr>
          <p:nvPr/>
        </p:nvPicPr>
        <p:blipFill>
          <a:blip r:embed="rId2"/>
          <a:srcRect l="40430" t="29167" r="15038" b="10416"/>
          <a:stretch>
            <a:fillRect/>
          </a:stretch>
        </p:blipFill>
        <p:spPr bwMode="auto">
          <a:xfrm>
            <a:off x="285720" y="3500438"/>
            <a:ext cx="3931554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858280" cy="1143008"/>
          </a:xfrm>
        </p:spPr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Закончи предложения, </a:t>
            </a: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используя </a:t>
            </a: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слова-родственники.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соседней бахче вырос огромный ……..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……….  корок  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сварили цукаты.</a:t>
            </a:r>
          </a:p>
          <a:p>
            <a:endParaRPr lang="ru-RU" dirty="0"/>
          </a:p>
        </p:txBody>
      </p:sp>
      <p:pic>
        <p:nvPicPr>
          <p:cNvPr id="22530" name="Picture 2" descr="https://ds05.infourok.ru/uploads/ex/136f/0006ca2e-34e69919/img37.jpg"/>
          <p:cNvPicPr>
            <a:picLocks noChangeAspect="1" noChangeArrowheads="1"/>
          </p:cNvPicPr>
          <p:nvPr/>
        </p:nvPicPr>
        <p:blipFill>
          <a:blip r:embed="rId2"/>
          <a:srcRect l="6111" t="35486" r="45451" b="3055"/>
          <a:stretch>
            <a:fillRect/>
          </a:stretch>
        </p:blipFill>
        <p:spPr bwMode="auto">
          <a:xfrm>
            <a:off x="357158" y="3619117"/>
            <a:ext cx="3000396" cy="2855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 - копия (8)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12 - копия (8)</Template>
  <TotalTime>95</TotalTime>
  <Words>108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12 - копия (8)</vt:lpstr>
      <vt:lpstr>Слайд 1</vt:lpstr>
      <vt:lpstr>Слова - родственники</vt:lpstr>
      <vt:lpstr>Транскрипция  </vt:lpstr>
      <vt:lpstr>ЭТИМОЛОГИЧЕСКАЯ СПРАВКА. </vt:lpstr>
      <vt:lpstr>Стих  читаем- слово запоминаем.</vt:lpstr>
      <vt:lpstr>Закончи предложения,  используя слова-родственники.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16</cp:revision>
  <dcterms:created xsi:type="dcterms:W3CDTF">2015-04-29T09:32:32Z</dcterms:created>
  <dcterms:modified xsi:type="dcterms:W3CDTF">2019-09-22T15:36:50Z</dcterms:modified>
</cp:coreProperties>
</file>