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70" r:id="rId3"/>
    <p:sldId id="269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CBD3C36-C148-41F5-9C2B-C818FFD63B65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447D6B5-8987-452E-B1B5-114F6DE573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BD3C36-C148-41F5-9C2B-C818FFD63B65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47D6B5-8987-452E-B1B5-114F6DE573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CBD3C36-C148-41F5-9C2B-C818FFD63B65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447D6B5-8987-452E-B1B5-114F6DE573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BD3C36-C148-41F5-9C2B-C818FFD63B65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47D6B5-8987-452E-B1B5-114F6DE573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CBD3C36-C148-41F5-9C2B-C818FFD63B65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447D6B5-8987-452E-B1B5-114F6DE573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BD3C36-C148-41F5-9C2B-C818FFD63B65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47D6B5-8987-452E-B1B5-114F6DE573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BD3C36-C148-41F5-9C2B-C818FFD63B65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47D6B5-8987-452E-B1B5-114F6DE573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BD3C36-C148-41F5-9C2B-C818FFD63B65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47D6B5-8987-452E-B1B5-114F6DE573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CBD3C36-C148-41F5-9C2B-C818FFD63B65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47D6B5-8987-452E-B1B5-114F6DE573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BD3C36-C148-41F5-9C2B-C818FFD63B65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47D6B5-8987-452E-B1B5-114F6DE573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BD3C36-C148-41F5-9C2B-C818FFD63B65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47D6B5-8987-452E-B1B5-114F6DE573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CBD3C36-C148-41F5-9C2B-C818FFD63B65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447D6B5-8987-452E-B1B5-114F6DE573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chemeClr val="tx2">
              <a:lumMod val="75000"/>
            </a:schemeClr>
          </a:solidFill>
          <a:ln>
            <a:solidFill>
              <a:srgbClr val="92D050"/>
            </a:solidFill>
          </a:ln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Theme “Are you   a good helper?”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218086" cy="2389466"/>
          </a:xfrm>
        </p:spPr>
        <p:txBody>
          <a:bodyPr>
            <a:normAutofit/>
          </a:bodyPr>
          <a:lstStyle/>
          <a:p>
            <a:r>
              <a:rPr lang="ru-RU" dirty="0" smtClean="0"/>
              <a:t>Презентация для 3 класса. Учебник </a:t>
            </a:r>
            <a:r>
              <a:rPr lang="ru-RU" dirty="0" err="1" smtClean="0"/>
              <a:t>Кузовлев</a:t>
            </a:r>
            <a:endParaRPr lang="ru-RU" dirty="0" smtClean="0"/>
          </a:p>
          <a:p>
            <a:r>
              <a:rPr lang="ru-RU" dirty="0" smtClean="0"/>
              <a:t>Учитель школы №2 Иванова Ю.В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solidFill>
                  <a:schemeClr val="tx1"/>
                </a:solidFill>
              </a:rPr>
              <a:t>Clean the car</a:t>
            </a:r>
            <a:endParaRPr lang="ru-RU" sz="72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img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7239000" cy="857256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chemeClr val="tx1"/>
                </a:solidFill>
              </a:rPr>
              <a:t>Work in the garden</a:t>
            </a:r>
            <a:endParaRPr lang="ru-RU" sz="60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img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chemeClr val="tx1"/>
                </a:solidFill>
              </a:rPr>
              <a:t>Sweep the paths</a:t>
            </a:r>
            <a:endParaRPr lang="ru-RU" sz="66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img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0" dirty="0" smtClean="0">
                <a:solidFill>
                  <a:schemeClr val="tx1"/>
                </a:solidFill>
                <a:cs typeface="Times New Roman" pitchFamily="18" charset="0"/>
              </a:rPr>
              <a:t>vacuum</a:t>
            </a:r>
            <a:endParaRPr lang="ru-RU" sz="6000" b="0" dirty="0">
              <a:solidFill>
                <a:schemeClr val="tx1"/>
              </a:solidFill>
              <a:cs typeface="Times New Roman" pitchFamily="18" charset="0"/>
            </a:endParaRPr>
          </a:p>
        </p:txBody>
      </p:sp>
      <p:pic>
        <p:nvPicPr>
          <p:cNvPr id="4" name="Содержимое 3" descr="b35d1ad5df1f67471e5a65f185330e8a--vacuum-cleaners-clean-livin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22999" y="1609725"/>
            <a:ext cx="5707401" cy="4846638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tx1"/>
                </a:solidFill>
              </a:rPr>
              <a:t>Clean the room</a:t>
            </a:r>
            <a:endParaRPr lang="ru-RU" sz="60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clean the roo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04493" y="1609725"/>
            <a:ext cx="5744414" cy="4846638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tx1"/>
                </a:solidFill>
              </a:rPr>
              <a:t>Water the plants</a:t>
            </a:r>
            <a:endParaRPr lang="ru-RU" sz="60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wat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>
                <a:solidFill>
                  <a:schemeClr val="tx1"/>
                </a:solidFill>
              </a:rPr>
              <a:t>wordlist</a:t>
            </a:r>
            <a:endParaRPr lang="ru-RU" b="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en-US" b="1" dirty="0" smtClean="0"/>
              <a:t>Are you a good helper?</a:t>
            </a:r>
          </a:p>
          <a:p>
            <a:r>
              <a:rPr lang="en-US" b="1" dirty="0" smtClean="0"/>
              <a:t>make the bed 		-</a:t>
            </a:r>
            <a:r>
              <a:rPr lang="ru-RU" b="1" dirty="0" smtClean="0"/>
              <a:t>убирать кровать</a:t>
            </a:r>
            <a:r>
              <a:rPr lang="en-US" b="1" dirty="0" smtClean="0"/>
              <a:t>  </a:t>
            </a:r>
            <a:r>
              <a:rPr lang="en-US" dirty="0" smtClean="0"/>
              <a:t>   </a:t>
            </a:r>
            <a:endParaRPr lang="ru-RU" dirty="0" smtClean="0"/>
          </a:p>
          <a:p>
            <a:endParaRPr lang="en-US" b="1" dirty="0" smtClean="0"/>
          </a:p>
          <a:p>
            <a:r>
              <a:rPr lang="en-US" b="1" dirty="0" smtClean="0"/>
              <a:t>wash the dishes 	- </a:t>
            </a:r>
            <a:r>
              <a:rPr lang="ru-RU" b="1" dirty="0" smtClean="0"/>
              <a:t>мыть посуду</a:t>
            </a:r>
            <a:endParaRPr lang="ru-RU" dirty="0" smtClean="0"/>
          </a:p>
          <a:p>
            <a:endParaRPr lang="en-US" b="1" dirty="0" smtClean="0"/>
          </a:p>
          <a:p>
            <a:r>
              <a:rPr lang="en-US" b="1" dirty="0" smtClean="0"/>
              <a:t>dust the furniture 	- </a:t>
            </a:r>
            <a:r>
              <a:rPr lang="ru-RU" b="1" dirty="0" smtClean="0"/>
              <a:t>вытирать пыль с мебели</a:t>
            </a:r>
            <a:endParaRPr lang="ru-RU" dirty="0" smtClean="0"/>
          </a:p>
          <a:p>
            <a:endParaRPr lang="en-US" b="1" dirty="0" smtClean="0"/>
          </a:p>
          <a:p>
            <a:r>
              <a:rPr lang="en-US" b="1" dirty="0" smtClean="0"/>
              <a:t>set the table 		-</a:t>
            </a:r>
            <a:r>
              <a:rPr lang="ru-RU" b="1" dirty="0" smtClean="0"/>
              <a:t>заправлять кровать</a:t>
            </a:r>
            <a:endParaRPr lang="ru-RU" dirty="0" smtClean="0"/>
          </a:p>
          <a:p>
            <a:endParaRPr lang="en-US" b="1" dirty="0" smtClean="0"/>
          </a:p>
          <a:p>
            <a:r>
              <a:rPr lang="en-US" b="1" dirty="0" smtClean="0"/>
              <a:t>clean the car 		-</a:t>
            </a:r>
            <a:r>
              <a:rPr lang="ru-RU" b="1" dirty="0" smtClean="0"/>
              <a:t>мыть машину</a:t>
            </a:r>
            <a:endParaRPr lang="ru-RU" dirty="0" smtClean="0"/>
          </a:p>
          <a:p>
            <a:endParaRPr lang="en-US" b="1" dirty="0" smtClean="0"/>
          </a:p>
          <a:p>
            <a:r>
              <a:rPr lang="en-US" b="1" dirty="0" smtClean="0"/>
              <a:t>cook meals		- </a:t>
            </a:r>
            <a:r>
              <a:rPr lang="ru-RU" b="1" dirty="0" smtClean="0"/>
              <a:t>готовить еду</a:t>
            </a:r>
            <a:endParaRPr lang="ru-RU" dirty="0" smtClean="0"/>
          </a:p>
          <a:p>
            <a:endParaRPr lang="en-US" b="1" dirty="0" smtClean="0"/>
          </a:p>
          <a:p>
            <a:r>
              <a:rPr lang="en-US" b="1" dirty="0" smtClean="0"/>
              <a:t>help</a:t>
            </a:r>
            <a:r>
              <a:rPr lang="ru-RU" b="1" dirty="0" smtClean="0"/>
              <a:t>			-помогать </a:t>
            </a:r>
            <a:endParaRPr lang="ru-RU" dirty="0" smtClean="0"/>
          </a:p>
          <a:p>
            <a:endParaRPr lang="en-US" b="1" dirty="0" smtClean="0"/>
          </a:p>
          <a:p>
            <a:r>
              <a:rPr lang="en-US" b="1" dirty="0" smtClean="0"/>
              <a:t>water the plants 	-</a:t>
            </a:r>
            <a:r>
              <a:rPr lang="ru-RU" b="1" dirty="0" smtClean="0"/>
              <a:t>поливать цветы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/>
          <a:lstStyle/>
          <a:p>
            <a:r>
              <a:rPr lang="en-US" b="0" dirty="0" smtClean="0"/>
              <a:t>exercises</a:t>
            </a:r>
            <a:endParaRPr lang="ru-RU" b="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b="1" u="sng" dirty="0" smtClean="0"/>
              <a:t>Put words together. Example: sweep </a:t>
            </a:r>
            <a:r>
              <a:rPr lang="en-US" b="1" u="sng" dirty="0" err="1" smtClean="0"/>
              <a:t>th</a:t>
            </a:r>
            <a:r>
              <a:rPr lang="ru-RU" b="1" u="sng" dirty="0" smtClean="0"/>
              <a:t>е </a:t>
            </a:r>
            <a:r>
              <a:rPr lang="en-US" b="1" u="sng" dirty="0" smtClean="0"/>
              <a:t>paths</a:t>
            </a:r>
          </a:p>
          <a:p>
            <a:endParaRPr lang="en-US" b="1" dirty="0" smtClean="0"/>
          </a:p>
          <a:p>
            <a:r>
              <a:rPr lang="en-US" b="1" strike="sngStrike" dirty="0" smtClean="0"/>
              <a:t>sweep </a:t>
            </a:r>
          </a:p>
          <a:p>
            <a:r>
              <a:rPr lang="en-US" b="1" dirty="0" smtClean="0"/>
              <a:t>clean 						the furniture</a:t>
            </a:r>
          </a:p>
          <a:p>
            <a:r>
              <a:rPr lang="en-US" b="1" dirty="0" smtClean="0"/>
              <a:t>dust 						meals</a:t>
            </a:r>
          </a:p>
          <a:p>
            <a:r>
              <a:rPr lang="en-US" b="1" dirty="0" smtClean="0"/>
              <a:t>work 						the pets</a:t>
            </a:r>
          </a:p>
          <a:p>
            <a:r>
              <a:rPr lang="en-US" b="1" dirty="0" smtClean="0"/>
              <a:t>feed 						</a:t>
            </a:r>
            <a:r>
              <a:rPr lang="en-US" b="1" strike="sngStrike" dirty="0" smtClean="0"/>
              <a:t>the paths</a:t>
            </a:r>
          </a:p>
          <a:p>
            <a:r>
              <a:rPr lang="en-US" b="1" dirty="0" smtClean="0"/>
              <a:t>make 						the car</a:t>
            </a:r>
          </a:p>
          <a:p>
            <a:r>
              <a:rPr lang="en-US" b="1" dirty="0" smtClean="0"/>
              <a:t>cook 						the dishes</a:t>
            </a:r>
          </a:p>
          <a:p>
            <a:r>
              <a:rPr lang="en-US" b="1" dirty="0" smtClean="0"/>
              <a:t>wash 						the bed</a:t>
            </a:r>
          </a:p>
          <a:p>
            <a:r>
              <a:rPr lang="en-US" b="1" dirty="0" smtClean="0"/>
              <a:t>3) </a:t>
            </a:r>
            <a:r>
              <a:rPr lang="en-US" b="1" u="sng" dirty="0" smtClean="0"/>
              <a:t>Translate in </a:t>
            </a:r>
            <a:r>
              <a:rPr lang="en-US" b="1" u="sng" dirty="0" err="1" smtClean="0"/>
              <a:t>Eglish</a:t>
            </a:r>
            <a:r>
              <a:rPr lang="en-US" b="1" u="sng" dirty="0" smtClean="0"/>
              <a:t>:</a:t>
            </a:r>
          </a:p>
          <a:p>
            <a:r>
              <a:rPr lang="ru-RU" b="1" dirty="0" smtClean="0"/>
              <a:t>мыть посуду-</a:t>
            </a:r>
          </a:p>
          <a:p>
            <a:r>
              <a:rPr lang="ru-RU" b="1" dirty="0" smtClean="0"/>
              <a:t>убирать кровать-</a:t>
            </a:r>
          </a:p>
          <a:p>
            <a:r>
              <a:rPr lang="ru-RU" b="1" dirty="0" smtClean="0"/>
              <a:t>кормить животных-</a:t>
            </a:r>
          </a:p>
          <a:p>
            <a:r>
              <a:rPr lang="ru-RU" b="1" dirty="0" smtClean="0"/>
              <a:t>готовить еду-</a:t>
            </a:r>
          </a:p>
          <a:p>
            <a:r>
              <a:rPr lang="ru-RU" b="1" dirty="0" smtClean="0"/>
              <a:t>мыть машину-</a:t>
            </a:r>
          </a:p>
          <a:p>
            <a:r>
              <a:rPr lang="ru-RU" b="1" dirty="0" smtClean="0"/>
              <a:t>работать в саду-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323010"/>
          </a:xfrm>
        </p:spPr>
        <p:txBody>
          <a:bodyPr>
            <a:normAutofit/>
          </a:bodyPr>
          <a:lstStyle/>
          <a:p>
            <a:r>
              <a:rPr lang="en-US" sz="6600" dirty="0" smtClean="0">
                <a:solidFill>
                  <a:schemeClr val="tx1"/>
                </a:solidFill>
              </a:rPr>
              <a:t>Wash the dishes</a:t>
            </a:r>
            <a:endParaRPr lang="ru-RU" sz="66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img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857364"/>
            <a:ext cx="7072362" cy="4786346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solidFill>
                  <a:schemeClr val="tx1"/>
                </a:solidFill>
              </a:rPr>
              <a:t>Set the table</a:t>
            </a:r>
            <a:endParaRPr lang="ru-RU" sz="80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img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5608" y="1714489"/>
            <a:ext cx="6462184" cy="4741874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solidFill>
                  <a:schemeClr val="tx1"/>
                </a:solidFill>
              </a:rPr>
              <a:t>Make the bed</a:t>
            </a:r>
            <a:endParaRPr lang="ru-RU" sz="72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img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609725"/>
            <a:ext cx="7429552" cy="4846638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solidFill>
                  <a:schemeClr val="tx1"/>
                </a:solidFill>
              </a:rPr>
              <a:t>Cook meals</a:t>
            </a:r>
            <a:endParaRPr lang="ru-RU" sz="72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img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solidFill>
                  <a:schemeClr val="tx1"/>
                </a:solidFill>
              </a:rPr>
              <a:t>Feed  pets</a:t>
            </a:r>
            <a:endParaRPr lang="ru-RU" sz="72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img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7239000" cy="1357322"/>
          </a:xfrm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tx1"/>
                </a:solidFill>
              </a:rPr>
              <a:t>Dust the furniture</a:t>
            </a:r>
            <a:endParaRPr lang="ru-RU" sz="72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img1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2357429"/>
            <a:ext cx="6664882" cy="4098933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36</TotalTime>
  <Words>77</Words>
  <Application>Microsoft Office PowerPoint</Application>
  <PresentationFormat>Экран (4:3)</PresentationFormat>
  <Paragraphs>50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Изящная</vt:lpstr>
      <vt:lpstr>Theme “Are you   a good helper?”</vt:lpstr>
      <vt:lpstr>wordlist</vt:lpstr>
      <vt:lpstr>exercises</vt:lpstr>
      <vt:lpstr>Wash the dishes</vt:lpstr>
      <vt:lpstr>Set the table</vt:lpstr>
      <vt:lpstr>Make the bed</vt:lpstr>
      <vt:lpstr>Cook meals</vt:lpstr>
      <vt:lpstr>Feed  pets</vt:lpstr>
      <vt:lpstr>Dust the furniture</vt:lpstr>
      <vt:lpstr>Clean the car</vt:lpstr>
      <vt:lpstr>Work in the garden</vt:lpstr>
      <vt:lpstr>Sweep the paths</vt:lpstr>
      <vt:lpstr>vacuum</vt:lpstr>
      <vt:lpstr>Clean the room</vt:lpstr>
      <vt:lpstr>Water the plants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Are you a good helper??</dc:title>
  <dc:creator>Алексей</dc:creator>
  <cp:lastModifiedBy>Алексей</cp:lastModifiedBy>
  <cp:revision>7</cp:revision>
  <dcterms:created xsi:type="dcterms:W3CDTF">2019-09-01T13:51:16Z</dcterms:created>
  <dcterms:modified xsi:type="dcterms:W3CDTF">2019-11-07T16:37:02Z</dcterms:modified>
</cp:coreProperties>
</file>