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sz="5300" dirty="0" smtClean="0">
                <a:solidFill>
                  <a:schemeClr val="tx1"/>
                </a:solidFill>
              </a:rPr>
              <a:t>«Богатства ,отданные людям»</a:t>
            </a:r>
            <a:endParaRPr lang="ru-RU" sz="53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Шлепетнев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Федор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Ученик 3 </a:t>
            </a:r>
            <a:r>
              <a:rPr lang="ru-RU" dirty="0" smtClean="0">
                <a:solidFill>
                  <a:schemeClr val="tx1"/>
                </a:solidFill>
              </a:rPr>
              <a:t>«А» </a:t>
            </a:r>
            <a:r>
              <a:rPr lang="ru-RU" dirty="0" smtClean="0">
                <a:solidFill>
                  <a:schemeClr val="tx1"/>
                </a:solidFill>
              </a:rPr>
              <a:t>класса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90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00808"/>
            <a:ext cx="7772400" cy="216024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Узнать о людях, которые своим трудом приносят пользу обществу и стране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620688"/>
            <a:ext cx="6417734" cy="939801"/>
          </a:xfrm>
        </p:spPr>
        <p:txBody>
          <a:bodyPr>
            <a:normAutofit/>
          </a:bodyPr>
          <a:lstStyle/>
          <a:p>
            <a:pPr algn="just"/>
            <a:r>
              <a:rPr lang="ru-RU" sz="4400" dirty="0" smtClean="0"/>
              <a:t>Цель: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28826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755576" y="1556792"/>
            <a:ext cx="3352800" cy="299350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Я хочу рассказать о моей бабушке </a:t>
            </a:r>
            <a:r>
              <a:rPr lang="ru-RU" sz="3200" dirty="0" err="1" smtClean="0">
                <a:solidFill>
                  <a:schemeClr val="tx1"/>
                </a:solidFill>
              </a:rPr>
              <a:t>Пылиной</a:t>
            </a:r>
            <a:r>
              <a:rPr lang="ru-RU" sz="3200" dirty="0" smtClean="0">
                <a:solidFill>
                  <a:schemeClr val="tx1"/>
                </a:solidFill>
              </a:rPr>
              <a:t> Ирине </a:t>
            </a:r>
            <a:r>
              <a:rPr lang="ru-RU" sz="3200" dirty="0" smtClean="0">
                <a:solidFill>
                  <a:schemeClr val="tx1"/>
                </a:solidFill>
              </a:rPr>
              <a:t>Владимировне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1" t="31165" r="27574"/>
          <a:stretch/>
        </p:blipFill>
        <p:spPr>
          <a:xfrm>
            <a:off x="4932040" y="1350648"/>
            <a:ext cx="2880320" cy="4349865"/>
          </a:xfrm>
        </p:spPr>
      </p:pic>
    </p:spTree>
    <p:extLst>
      <p:ext uri="{BB962C8B-B14F-4D97-AF65-F5344CB8AC3E}">
        <p14:creationId xmlns:p14="http://schemas.microsoft.com/office/powerpoint/2010/main" val="2650607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Моя бабушка работала воспитателем детского сада  и всю свою любовь отдавала детям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045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80812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Бабушка проводила много интересных занятий и игр помогая детям узнавать много нового и интересного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396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Ирина Владимировна очень любит свою работу и гордится ей.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1046005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Сейчас она на пенсии и много времени проводит с нами, но всегда с теплотой рассказывает о своей работе.  Бабушка воспитала несколько поколений детей, которые выросли и стали хорошими людьми.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617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Моя бабушка, Ирина Владимировна, это такой человек, который своим трудом принес пользу обществу и стране!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400" smtClean="0">
                <a:solidFill>
                  <a:schemeClr val="tx1"/>
                </a:solidFill>
              </a:rPr>
              <a:t>Вывод: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211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</TotalTime>
  <Words>122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Проект «Богатства ,отданные людям»</vt:lpstr>
      <vt:lpstr>Узнать о людях, которые своим трудом приносят пользу обществу и стране</vt:lpstr>
      <vt:lpstr>Презентация PowerPoint</vt:lpstr>
      <vt:lpstr>Моя бабушка работала воспитателем детского сада  и всю свою любовь отдавала детям</vt:lpstr>
      <vt:lpstr>Бабушка проводила много интересных занятий и игр помогая детям узнавать много нового и интересного</vt:lpstr>
      <vt:lpstr>Ирина Владимировна очень любит свою работу и гордится ей.</vt:lpstr>
      <vt:lpstr>Сейчас она на пенсии и много времени проводит с нами, но всегда с теплотой рассказывает о своей работе.  Бабушка воспитала несколько поколений детей, которые выросли и стали хорошими людьми.</vt:lpstr>
      <vt:lpstr>Моя бабушка, Ирина Владимировна, это такой человек, который своим трудом принес пользу обществу и стране!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«Богатства ,отданные людям»</dc:title>
  <cp:lastModifiedBy>User</cp:lastModifiedBy>
  <cp:revision>8</cp:revision>
  <dcterms:modified xsi:type="dcterms:W3CDTF">2019-09-15T04:13:17Z</dcterms:modified>
</cp:coreProperties>
</file>