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7" r:id="rId8"/>
    <p:sldId id="261" r:id="rId9"/>
    <p:sldId id="268" r:id="rId10"/>
    <p:sldId id="262" r:id="rId11"/>
    <p:sldId id="269" r:id="rId12"/>
    <p:sldId id="274" r:id="rId13"/>
    <p:sldId id="272" r:id="rId14"/>
    <p:sldId id="263" r:id="rId15"/>
    <p:sldId id="265" r:id="rId16"/>
    <p:sldId id="26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A15D-E893-48A1-BDC0-1BF54E780CCC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E9A2-49AF-4C14-A8BE-EA50E15CD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A15D-E893-48A1-BDC0-1BF54E780CCC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E9A2-49AF-4C14-A8BE-EA50E15CD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A15D-E893-48A1-BDC0-1BF54E780CCC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E9A2-49AF-4C14-A8BE-EA50E15CD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A15D-E893-48A1-BDC0-1BF54E780CCC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E9A2-49AF-4C14-A8BE-EA50E15CD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A15D-E893-48A1-BDC0-1BF54E780CCC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E9A2-49AF-4C14-A8BE-EA50E15CD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A15D-E893-48A1-BDC0-1BF54E780CCC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E9A2-49AF-4C14-A8BE-EA50E15CD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A15D-E893-48A1-BDC0-1BF54E780CCC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E9A2-49AF-4C14-A8BE-EA50E15CD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A15D-E893-48A1-BDC0-1BF54E780CCC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E9A2-49AF-4C14-A8BE-EA50E15CD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A15D-E893-48A1-BDC0-1BF54E780CCC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E9A2-49AF-4C14-A8BE-EA50E15CD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A15D-E893-48A1-BDC0-1BF54E780CCC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E9A2-49AF-4C14-A8BE-EA50E15CD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AA15D-E893-48A1-BDC0-1BF54E780CCC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FE9A2-49AF-4C14-A8BE-EA50E15CD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AA15D-E893-48A1-BDC0-1BF54E780CCC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FE9A2-49AF-4C14-A8BE-EA50E15CD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Детская жестокость и агрессия, их профилактика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Причины детской жестокости :"/>
          <p:cNvPicPr/>
          <p:nvPr/>
        </p:nvPicPr>
        <p:blipFill>
          <a:blip r:embed="rId2" cstate="print"/>
          <a:srcRect l="53234" t="44444" r="6039" b="9402"/>
          <a:stretch>
            <a:fillRect/>
          </a:stretch>
        </p:blipFill>
        <p:spPr bwMode="auto">
          <a:xfrm>
            <a:off x="1357290" y="1785926"/>
            <a:ext cx="642942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ричины детской жестокости :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ричины детской жестокости :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8358246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Влияние семьи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435280" cy="4929411"/>
          </a:xfrm>
        </p:spPr>
        <p:txBody>
          <a:bodyPr>
            <a:normAutofit fontScale="92500" lnSpcReduction="10000"/>
          </a:bodyPr>
          <a:lstStyle/>
          <a:p>
            <a:pPr marL="0" algn="just">
              <a:spcBef>
                <a:spcPts val="0"/>
              </a:spcBef>
              <a:buNone/>
            </a:pPr>
            <a:r>
              <a:rPr lang="ru-RU" dirty="0" smtClean="0">
                <a:solidFill>
                  <a:srgbClr val="002060"/>
                </a:solidFill>
              </a:rPr>
              <a:t>Уровень агрессивности и жестокости детей</a:t>
            </a:r>
          </a:p>
          <a:p>
            <a:pPr marL="0" algn="just">
              <a:spcBef>
                <a:spcPts val="0"/>
              </a:spcBef>
              <a:buNone/>
            </a:pPr>
            <a:r>
              <a:rPr lang="ru-RU" dirty="0" smtClean="0">
                <a:solidFill>
                  <a:srgbClr val="002060"/>
                </a:solidFill>
              </a:rPr>
              <a:t>меняется в зависимости от ситуации в</a:t>
            </a:r>
          </a:p>
          <a:p>
            <a:pPr marL="0" algn="just">
              <a:spcBef>
                <a:spcPts val="0"/>
              </a:spcBef>
              <a:buNone/>
            </a:pPr>
            <a:r>
              <a:rPr lang="ru-RU" dirty="0" smtClean="0">
                <a:solidFill>
                  <a:srgbClr val="002060"/>
                </a:solidFill>
              </a:rPr>
              <a:t>большей или меньшей степени, но иногда</a:t>
            </a:r>
          </a:p>
          <a:p>
            <a:pPr marL="0" algn="just">
              <a:spcBef>
                <a:spcPts val="0"/>
              </a:spcBef>
              <a:buNone/>
            </a:pPr>
            <a:r>
              <a:rPr lang="ru-RU" dirty="0" smtClean="0">
                <a:solidFill>
                  <a:srgbClr val="002060"/>
                </a:solidFill>
              </a:rPr>
              <a:t>принимают устойчивые формы. </a:t>
            </a:r>
            <a:endParaRPr lang="ru-RU" smtClean="0">
              <a:solidFill>
                <a:srgbClr val="002060"/>
              </a:solidFill>
            </a:endParaRPr>
          </a:p>
          <a:p>
            <a:pPr marL="0" algn="just">
              <a:spcBef>
                <a:spcPts val="0"/>
              </a:spcBef>
              <a:buNone/>
            </a:pPr>
            <a:r>
              <a:rPr lang="ru-RU" smtClean="0">
                <a:solidFill>
                  <a:srgbClr val="002060"/>
                </a:solidFill>
              </a:rPr>
              <a:t>Причин </a:t>
            </a:r>
            <a:r>
              <a:rPr lang="ru-RU" dirty="0" smtClean="0">
                <a:solidFill>
                  <a:srgbClr val="002060"/>
                </a:solidFill>
              </a:rPr>
              <a:t>для такого поведения много:</a:t>
            </a:r>
          </a:p>
          <a:p>
            <a:r>
              <a:rPr lang="ru-RU" dirty="0" smtClean="0"/>
              <a:t>взаимоотношение в семье;</a:t>
            </a:r>
          </a:p>
          <a:p>
            <a:r>
              <a:rPr lang="ru-RU" dirty="0" smtClean="0"/>
              <a:t>положение ребёнка в коллективе;</a:t>
            </a:r>
          </a:p>
          <a:p>
            <a:r>
              <a:rPr lang="ru-RU" dirty="0" smtClean="0"/>
              <a:t>отношение к нему сверстников;</a:t>
            </a:r>
          </a:p>
          <a:p>
            <a:r>
              <a:rPr lang="ru-RU" dirty="0" smtClean="0"/>
              <a:t>взаимоотношение с учителем;</a:t>
            </a:r>
          </a:p>
          <a:p>
            <a:r>
              <a:rPr lang="ru-RU" dirty="0" smtClean="0"/>
              <a:t>а также СМИ.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ричины детской жестокости :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8286808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ричины детской жестокости :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8286808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ричины детской жестокости :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66"/>
            <a:ext cx="8215370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ричины детской жестокости :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Причины детской жестокости :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501122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ричины детской жестокости :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8358246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ричины детской жестокости :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8358246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ричины детской жестокости :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290"/>
            <a:ext cx="8429684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ричины детской жестокости :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358246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ричины детской жестокости :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8286808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ричины детской жестокости :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8501122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ричины детской жестокости :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429684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59</Words>
  <Application>Microsoft Office PowerPoint</Application>
  <PresentationFormat>Экран (4:3)</PresentationFormat>
  <Paragraphs>12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Детская жестокость и агрессия, их профилактика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Влияние семьи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Детская жестокость и агрессия, их профилактика</dc:title>
  <dc:creator>admin</dc:creator>
  <cp:lastModifiedBy>admin</cp:lastModifiedBy>
  <cp:revision>7</cp:revision>
  <dcterms:created xsi:type="dcterms:W3CDTF">2018-01-26T07:26:32Z</dcterms:created>
  <dcterms:modified xsi:type="dcterms:W3CDTF">2018-02-09T03:57:38Z</dcterms:modified>
</cp:coreProperties>
</file>