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3B988-CA91-440B-A321-B91D1C118D6B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DD06-63B2-416C-B698-B6BAE1706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33EBC-D992-4EA8-AD9D-0013DF1BB425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0765-3312-4AFA-AA87-B9C096669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4F1AD-DF69-48FA-A826-BF9612F50D2A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5ED9-9942-408A-BF13-A0EDBE390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CA987-50F8-4DA6-B476-C05201C17A19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71E39-1509-46BC-83A2-2A4052E18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AA4C-6C22-44BA-88AD-4DE50AD7AE24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218F8-F28F-4902-AD23-8A37DBF5D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8A80-CCF1-48CC-838A-8DA05B266E87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D81E0-0097-4550-A70D-9DE2B389E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C9F71-C7E4-41B2-B135-E716CC00BD99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DA18C-F753-44AF-9C73-4031EF01E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7C33-EAFC-40BB-8FD3-5AB0A6672FFF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16831-756B-4CDA-9256-7EB85A5AE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3D49A-F28A-4B03-A315-8F69BED22B25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F58F-D34B-4349-A780-DF67AD94E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5725-6BA2-4B7F-AC43-C8A7F44A6B2B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6B3F-39CB-4DD6-ADA5-84F4FE7BB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3D71-68B6-44DB-B851-DFC89259CA0C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60D5-9C75-41AC-88AD-E5374C10E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D9A674-D34E-4754-8179-8E9BA54BC405}" type="datetimeFigureOut">
              <a:rPr lang="ru-RU"/>
              <a:pPr>
                <a:defRPr/>
              </a:pPr>
              <a:t>26.09.2019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5824BF-FB1C-4373-8184-D70CF8824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r>
              <a:rPr lang="ru-RU" sz="11500" b="1" dirty="0" smtClean="0"/>
              <a:t>ДЕВ</a:t>
            </a:r>
            <a:r>
              <a:rPr lang="ru-RU" sz="11500" b="1" u="sng" dirty="0" smtClean="0">
                <a:solidFill>
                  <a:srgbClr val="FF0000"/>
                </a:solidFill>
              </a:rPr>
              <a:t>О</a:t>
            </a:r>
            <a:r>
              <a:rPr lang="ru-RU" sz="11500" b="1" dirty="0" smtClean="0"/>
              <a:t>ЧКА</a:t>
            </a:r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786190"/>
            <a:ext cx="5786479" cy="9636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неё с бантами косы,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мальчишек льются слёзы,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Модница пригожая,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Помощница хорошая.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-media-cache-ak0.pinimg.com/736x/d8/5e/bd/d85ebd7195cf6fd8883183867980fca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43314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2821769" y="464323"/>
            <a:ext cx="357190" cy="28575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14348" y="2214554"/>
            <a:ext cx="7786742" cy="12715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600" i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</a:t>
            </a:r>
          </a:p>
          <a:p>
            <a:pPr algn="ctr"/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Девочка – ребёнок женского пола.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i="1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endParaRPr lang="ru-RU" sz="6000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571612"/>
            <a:ext cx="7715304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Происходит от существительного дева ,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православной  формы.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Picture 2" descr="https://7gy.ru/images/russkii/slova/07.jpg"/>
          <p:cNvPicPr>
            <a:picLocks noChangeAspect="1" noChangeArrowheads="1"/>
          </p:cNvPicPr>
          <p:nvPr/>
        </p:nvPicPr>
        <p:blipFill>
          <a:blip r:embed="rId2"/>
          <a:srcRect l="2500" t="5357" r="7499" b="17857"/>
          <a:stretch>
            <a:fillRect/>
          </a:stretch>
        </p:blipFill>
        <p:spPr bwMode="auto">
          <a:xfrm>
            <a:off x="357158" y="3857628"/>
            <a:ext cx="4286280" cy="255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Однокоренные слова: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девчушка          девушка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девчурка            дева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девчонка            девчоночий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девчачий      </a:t>
            </a:r>
          </a:p>
          <a:p>
            <a:pPr algn="r"/>
            <a:endParaRPr lang="ru-RU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r"/>
            <a:endParaRPr lang="ru-RU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1026" name="Picture 2" descr="https://7gy.ru/images/russkii/slova/07.jpg"/>
          <p:cNvPicPr>
            <a:picLocks noChangeAspect="1" noChangeArrowheads="1"/>
          </p:cNvPicPr>
          <p:nvPr/>
        </p:nvPicPr>
        <p:blipFill>
          <a:blip r:embed="rId2"/>
          <a:srcRect l="2500" t="5357" r="7499" b="17857"/>
          <a:stretch>
            <a:fillRect/>
          </a:stretch>
        </p:blipFill>
        <p:spPr bwMode="auto">
          <a:xfrm>
            <a:off x="3714744" y="3786190"/>
            <a:ext cx="4286280" cy="255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charset="0"/>
              </a:rPr>
              <a:t>Звуковой анализ слова</a:t>
            </a:r>
            <a:b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ДЕВОЧКА </a:t>
            </a:r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- 7 букв</a:t>
            </a:r>
          </a:p>
          <a:p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Д′ЭВАЧ′КА</a:t>
            </a:r>
            <a:r>
              <a:rPr lang="en-US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-7 звуков</a:t>
            </a:r>
          </a:p>
          <a:p>
            <a:endParaRPr lang="ru-RU" b="1" dirty="0" smtClean="0">
              <a:solidFill>
                <a:srgbClr val="FFFF66"/>
              </a:solidFill>
              <a:latin typeface="Georgia" pitchFamily="18" charset="0"/>
              <a:cs typeface="Arial" charset="0"/>
            </a:endParaRPr>
          </a:p>
          <a:p>
            <a:endParaRPr lang="ru-RU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Вот очень хорошая д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вочка,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вместе холим в кино.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знаю, что в слове «ДЕВ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ЧКА»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Вторая гласная –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s://ds05.infourok.ru/uploads/ex/0d8a/0007c231-363108de/img26.jpg"/>
          <p:cNvPicPr>
            <a:picLocks noChangeAspect="1" noChangeArrowheads="1"/>
          </p:cNvPicPr>
          <p:nvPr/>
        </p:nvPicPr>
        <p:blipFill>
          <a:blip r:embed="rId2"/>
          <a:srcRect l="32032" t="21875" r="30468" b="15624"/>
          <a:stretch>
            <a:fillRect/>
          </a:stretch>
        </p:blipFill>
        <p:spPr bwMode="auto">
          <a:xfrm>
            <a:off x="6286512" y="3571876"/>
            <a:ext cx="2214578" cy="2768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44</TotalTime>
  <Words>85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12</vt:lpstr>
      <vt:lpstr>ДЕВОЧКА</vt:lpstr>
      <vt:lpstr>Этимология</vt:lpstr>
      <vt:lpstr>Однокоренные слова: </vt:lpstr>
      <vt:lpstr>Звуковой анализ слова </vt:lpstr>
      <vt:lpstr>Стих читаем –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16</cp:revision>
  <dcterms:created xsi:type="dcterms:W3CDTF">2015-04-29T06:12:57Z</dcterms:created>
  <dcterms:modified xsi:type="dcterms:W3CDTF">2019-09-26T17:44:09Z</dcterms:modified>
</cp:coreProperties>
</file>