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7" r:id="rId3"/>
    <p:sldId id="273" r:id="rId4"/>
    <p:sldId id="278" r:id="rId5"/>
    <p:sldId id="279" r:id="rId6"/>
    <p:sldId id="260" r:id="rId7"/>
    <p:sldId id="281" r:id="rId8"/>
    <p:sldId id="267" r:id="rId9"/>
    <p:sldId id="283" r:id="rId10"/>
    <p:sldId id="284" r:id="rId11"/>
    <p:sldId id="282" r:id="rId12"/>
    <p:sldId id="268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DC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начальный мониторинг</c:v>
                </c:pt>
                <c:pt idx="1">
                  <c:v>промежуточный</c:v>
                </c:pt>
                <c:pt idx="2">
                  <c:v>     итоговый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0.37</c:v>
                </c:pt>
                <c:pt idx="1">
                  <c:v>0.52</c:v>
                </c:pt>
                <c:pt idx="2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37B-4986-9CF5-52763C31867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начальный мониторинг</c:v>
                </c:pt>
                <c:pt idx="1">
                  <c:v>промежуточный</c:v>
                </c:pt>
                <c:pt idx="2">
                  <c:v>     итоговый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0.28999999999999998</c:v>
                </c:pt>
                <c:pt idx="1">
                  <c:v>0.43</c:v>
                </c:pt>
                <c:pt idx="2">
                  <c:v>0.28000000000000003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37B-4986-9CF5-52763C31867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начальный мониторинг</c:v>
                </c:pt>
                <c:pt idx="1">
                  <c:v>промежуточный</c:v>
                </c:pt>
                <c:pt idx="2">
                  <c:v>     итоговый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0.05</c:v>
                </c:pt>
                <c:pt idx="1">
                  <c:v>0.37</c:v>
                </c:pt>
                <c:pt idx="2">
                  <c:v>0.57999999999999996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37B-4986-9CF5-52763C3186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1742247520"/>
        <c:axId val="-1742246432"/>
      </c:barChart>
      <c:catAx>
        <c:axId val="-1742247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742246432"/>
        <c:crosses val="autoZero"/>
        <c:auto val="1"/>
        <c:lblAlgn val="ctr"/>
        <c:lblOffset val="100"/>
        <c:noMultiLvlLbl val="0"/>
      </c:catAx>
      <c:valAx>
        <c:axId val="-17422464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742247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C3A5CC-0A6A-4027-BFEB-838971AD0FFA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92884C9-D222-4A0F-A2B5-7F42C6F6A5C9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Цель: развитие социально-коммуникативных умений и навыков детей </a:t>
          </a:r>
          <a:endParaRPr lang="ru-RU" sz="1600" dirty="0">
            <a:solidFill>
              <a:schemeClr val="tx1"/>
            </a:solidFill>
          </a:endParaRPr>
        </a:p>
      </dgm:t>
    </dgm:pt>
    <dgm:pt modelId="{E40DDE78-C713-4A51-82D4-8469F92FD491}" type="parTrans" cxnId="{035EAB81-68FA-4CF5-A56B-84BE32301208}">
      <dgm:prSet/>
      <dgm:spPr/>
      <dgm:t>
        <a:bodyPr/>
        <a:lstStyle/>
        <a:p>
          <a:endParaRPr lang="ru-RU"/>
        </a:p>
      </dgm:t>
    </dgm:pt>
    <dgm:pt modelId="{2D8CF69B-9BAD-4150-A0CA-BCB1D87DF668}" type="sibTrans" cxnId="{035EAB81-68FA-4CF5-A56B-84BE32301208}">
      <dgm:prSet/>
      <dgm:spPr/>
      <dgm:t>
        <a:bodyPr/>
        <a:lstStyle/>
        <a:p>
          <a:endParaRPr lang="ru-RU"/>
        </a:p>
      </dgm:t>
    </dgm:pt>
    <dgm:pt modelId="{E3D71A31-6C30-4594-B903-72600157214B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Актуальность: у большинства детей старшего дошкольного возраста наблюдаются проблемы в общении со сверстниками и с окружающими, им сложно найти общий язык с ними</a:t>
          </a:r>
          <a:endParaRPr lang="ru-RU" sz="1400" dirty="0">
            <a:solidFill>
              <a:schemeClr val="tx1"/>
            </a:solidFill>
          </a:endParaRPr>
        </a:p>
      </dgm:t>
    </dgm:pt>
    <dgm:pt modelId="{4CF02833-8DAF-4CB7-8E6C-95BF6C7E63E8}" type="parTrans" cxnId="{DE47EAF8-8DD5-4F56-954E-A0A8FB43EE9C}">
      <dgm:prSet/>
      <dgm:spPr/>
      <dgm:t>
        <a:bodyPr/>
        <a:lstStyle/>
        <a:p>
          <a:endParaRPr lang="ru-RU"/>
        </a:p>
      </dgm:t>
    </dgm:pt>
    <dgm:pt modelId="{E5F657B1-5BA4-468A-9BEE-6997447DBD71}" type="sibTrans" cxnId="{DE47EAF8-8DD5-4F56-954E-A0A8FB43EE9C}">
      <dgm:prSet/>
      <dgm:spPr/>
      <dgm:t>
        <a:bodyPr/>
        <a:lstStyle/>
        <a:p>
          <a:endParaRPr lang="ru-RU"/>
        </a:p>
      </dgm:t>
    </dgm:pt>
    <dgm:pt modelId="{79DF3518-0CCF-406E-8F52-A306E121AAF9}">
      <dgm:prSet phldrT="[Текст]" custT="1"/>
      <dgm:spPr/>
      <dgm:t>
        <a:bodyPr/>
        <a:lstStyle/>
        <a:p>
          <a:r>
            <a:rPr lang="ru-RU" sz="1200" b="1" i="1" dirty="0" smtClean="0">
              <a:solidFill>
                <a:schemeClr val="tx1"/>
              </a:solidFill>
            </a:rPr>
            <a:t>Задачи: 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-  Осуществлять  сотрудничество с различными социальными институтами для решения образовательных задач по социально-коммуникативному развитию;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Познакомить с разными профессиями;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- организовать детско-родительское сотрудничество в разных видах деятельности;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- развивать у детей социально-коммуникативные навыки: освоение различных способов разрешения конфликтных ситуаций; умение договариваться; соблюдать очерёдность; устанавливать новые контакты.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- воспитывать положительное отношение ребёнка к себе, другим людям, окружающему миру, моральные нормы;</a:t>
          </a:r>
        </a:p>
        <a:p>
          <a:r>
            <a:rPr lang="ru-RU" sz="1200" b="1" i="1" dirty="0" smtClean="0">
              <a:solidFill>
                <a:schemeClr val="tx1"/>
              </a:solidFill>
            </a:rPr>
            <a:t>- формировать коммуникативные качества ребёнка – умение распознавать эмоциональные переживания и состояния окружающих, выражение собственных переживаний.</a:t>
          </a:r>
          <a:endParaRPr lang="ru-RU" sz="1200" dirty="0" smtClean="0"/>
        </a:p>
        <a:p>
          <a:endParaRPr lang="ru-RU" sz="1200" dirty="0"/>
        </a:p>
      </dgm:t>
    </dgm:pt>
    <dgm:pt modelId="{B0D8D8EC-C851-4BDE-835C-DFF12B5C42AF}" type="parTrans" cxnId="{A1D4BC46-6E4A-4929-94F4-43D56A576135}">
      <dgm:prSet/>
      <dgm:spPr/>
      <dgm:t>
        <a:bodyPr/>
        <a:lstStyle/>
        <a:p>
          <a:endParaRPr lang="ru-RU"/>
        </a:p>
      </dgm:t>
    </dgm:pt>
    <dgm:pt modelId="{6E3C9E23-B057-42FB-9D3B-99BF152389D7}" type="sibTrans" cxnId="{A1D4BC46-6E4A-4929-94F4-43D56A576135}">
      <dgm:prSet/>
      <dgm:spPr/>
      <dgm:t>
        <a:bodyPr/>
        <a:lstStyle/>
        <a:p>
          <a:endParaRPr lang="ru-RU"/>
        </a:p>
      </dgm:t>
    </dgm:pt>
    <dgm:pt modelId="{137856E1-54ED-4F00-B0BC-24B535B45561}" type="pres">
      <dgm:prSet presAssocID="{E5C3A5CC-0A6A-4027-BFEB-838971AD0F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D98A4F-95E1-45C4-9652-F4ED55F80ACF}" type="pres">
      <dgm:prSet presAssocID="{E5C3A5CC-0A6A-4027-BFEB-838971AD0FFA}" presName="fgShape" presStyleLbl="fgShp" presStyleIdx="0" presStyleCnt="1" custLinFactNeighborX="3364" custLinFactNeighborY="31843"/>
      <dgm:spPr/>
    </dgm:pt>
    <dgm:pt modelId="{5D341A0A-F68D-4A36-A106-C90EDE567174}" type="pres">
      <dgm:prSet presAssocID="{E5C3A5CC-0A6A-4027-BFEB-838971AD0FFA}" presName="linComp" presStyleCnt="0"/>
      <dgm:spPr/>
    </dgm:pt>
    <dgm:pt modelId="{346C663C-258B-43CB-8046-9BF9BC8B1A05}" type="pres">
      <dgm:prSet presAssocID="{292884C9-D222-4A0F-A2B5-7F42C6F6A5C9}" presName="compNode" presStyleCnt="0"/>
      <dgm:spPr/>
    </dgm:pt>
    <dgm:pt modelId="{22EE7531-C6E8-4AAD-9855-67DF810C2EFD}" type="pres">
      <dgm:prSet presAssocID="{292884C9-D222-4A0F-A2B5-7F42C6F6A5C9}" presName="bkgdShape" presStyleLbl="node1" presStyleIdx="0" presStyleCnt="3" custScaleX="43986"/>
      <dgm:spPr/>
      <dgm:t>
        <a:bodyPr/>
        <a:lstStyle/>
        <a:p>
          <a:endParaRPr lang="ru-RU"/>
        </a:p>
      </dgm:t>
    </dgm:pt>
    <dgm:pt modelId="{A8981B2D-960D-466B-8BD0-0FA01FD61438}" type="pres">
      <dgm:prSet presAssocID="{292884C9-D222-4A0F-A2B5-7F42C6F6A5C9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08037-C321-419C-AA51-A31BD53808ED}" type="pres">
      <dgm:prSet presAssocID="{292884C9-D222-4A0F-A2B5-7F42C6F6A5C9}" presName="invisiNode" presStyleLbl="node1" presStyleIdx="0" presStyleCnt="3"/>
      <dgm:spPr/>
    </dgm:pt>
    <dgm:pt modelId="{0E8FCD7B-5811-49D9-B20E-FAFFEDFF44A9}" type="pres">
      <dgm:prSet presAssocID="{292884C9-D222-4A0F-A2B5-7F42C6F6A5C9}" presName="imagNode" presStyleLbl="fgImgPlace1" presStyleIdx="0" presStyleCnt="3" custLinFactNeighborX="1779" custLinFactNeighborY="-11564"/>
      <dgm:spPr/>
    </dgm:pt>
    <dgm:pt modelId="{4CDC65D2-554C-41B2-A10E-621BB7CA3863}" type="pres">
      <dgm:prSet presAssocID="{2D8CF69B-9BAD-4150-A0CA-BCB1D87DF66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F22C666-8B56-40F2-B88F-9798AE8C6674}" type="pres">
      <dgm:prSet presAssocID="{E3D71A31-6C30-4594-B903-72600157214B}" presName="compNode" presStyleCnt="0"/>
      <dgm:spPr/>
    </dgm:pt>
    <dgm:pt modelId="{416B0ED1-0513-4610-9761-33F6F81ABE5E}" type="pres">
      <dgm:prSet presAssocID="{E3D71A31-6C30-4594-B903-72600157214B}" presName="bkgdShape" presStyleLbl="node1" presStyleIdx="1" presStyleCnt="3" custScaleX="42047"/>
      <dgm:spPr/>
      <dgm:t>
        <a:bodyPr/>
        <a:lstStyle/>
        <a:p>
          <a:endParaRPr lang="ru-RU"/>
        </a:p>
      </dgm:t>
    </dgm:pt>
    <dgm:pt modelId="{734208B5-B5C6-40C3-B0DD-E09C27BE64AF}" type="pres">
      <dgm:prSet presAssocID="{E3D71A31-6C30-4594-B903-72600157214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8E3E8-6171-40AA-A046-9B078856AC35}" type="pres">
      <dgm:prSet presAssocID="{E3D71A31-6C30-4594-B903-72600157214B}" presName="invisiNode" presStyleLbl="node1" presStyleIdx="1" presStyleCnt="3"/>
      <dgm:spPr/>
    </dgm:pt>
    <dgm:pt modelId="{131909A1-A856-4C76-8DD4-882A081EB0A6}" type="pres">
      <dgm:prSet presAssocID="{E3D71A31-6C30-4594-B903-72600157214B}" presName="imagNode" presStyleLbl="fgImgPlace1" presStyleIdx="1" presStyleCnt="3" custLinFactNeighborY="-12453"/>
      <dgm:spPr/>
    </dgm:pt>
    <dgm:pt modelId="{D0B9AC73-30E5-414B-B396-A798BED1E9E5}" type="pres">
      <dgm:prSet presAssocID="{E5F657B1-5BA4-468A-9BEE-6997447DBD7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74BB307-AC9C-4527-BA16-DF14C43D8B71}" type="pres">
      <dgm:prSet presAssocID="{79DF3518-0CCF-406E-8F52-A306E121AAF9}" presName="compNode" presStyleCnt="0"/>
      <dgm:spPr/>
    </dgm:pt>
    <dgm:pt modelId="{2A57E8F3-199D-4ACF-8917-EB5FB39BFB8F}" type="pres">
      <dgm:prSet presAssocID="{79DF3518-0CCF-406E-8F52-A306E121AAF9}" presName="bkgdShape" presStyleLbl="node1" presStyleIdx="2" presStyleCnt="3"/>
      <dgm:spPr/>
      <dgm:t>
        <a:bodyPr/>
        <a:lstStyle/>
        <a:p>
          <a:endParaRPr lang="ru-RU"/>
        </a:p>
      </dgm:t>
    </dgm:pt>
    <dgm:pt modelId="{5FB7DC8A-B99F-4F6B-B5BB-7FBF5D697DF0}" type="pres">
      <dgm:prSet presAssocID="{79DF3518-0CCF-406E-8F52-A306E121AAF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3577F-A6F4-402A-8997-FC6B6F21438D}" type="pres">
      <dgm:prSet presAssocID="{79DF3518-0CCF-406E-8F52-A306E121AAF9}" presName="invisiNode" presStyleLbl="node1" presStyleIdx="2" presStyleCnt="3"/>
      <dgm:spPr/>
    </dgm:pt>
    <dgm:pt modelId="{EE6F2951-EAAA-4634-9055-DE2CA8534840}" type="pres">
      <dgm:prSet presAssocID="{79DF3518-0CCF-406E-8F52-A306E121AAF9}" presName="imagNode" presStyleLbl="fgImgPlace1" presStyleIdx="2" presStyleCnt="3" custScaleY="53167" custLinFactNeighborX="-4448" custLinFactNeighborY="-16012"/>
      <dgm:spPr/>
    </dgm:pt>
  </dgm:ptLst>
  <dgm:cxnLst>
    <dgm:cxn modelId="{3A031CAC-5C97-4F97-A54E-DACCDFB69C1A}" type="presOf" srcId="{2D8CF69B-9BAD-4150-A0CA-BCB1D87DF668}" destId="{4CDC65D2-554C-41B2-A10E-621BB7CA3863}" srcOrd="0" destOrd="0" presId="urn:microsoft.com/office/officeart/2005/8/layout/hList7"/>
    <dgm:cxn modelId="{DE47EAF8-8DD5-4F56-954E-A0A8FB43EE9C}" srcId="{E5C3A5CC-0A6A-4027-BFEB-838971AD0FFA}" destId="{E3D71A31-6C30-4594-B903-72600157214B}" srcOrd="1" destOrd="0" parTransId="{4CF02833-8DAF-4CB7-8E6C-95BF6C7E63E8}" sibTransId="{E5F657B1-5BA4-468A-9BEE-6997447DBD71}"/>
    <dgm:cxn modelId="{4F1062AB-A7B0-4066-A1C2-5DFACDEC624F}" type="presOf" srcId="{292884C9-D222-4A0F-A2B5-7F42C6F6A5C9}" destId="{A8981B2D-960D-466B-8BD0-0FA01FD61438}" srcOrd="1" destOrd="0" presId="urn:microsoft.com/office/officeart/2005/8/layout/hList7"/>
    <dgm:cxn modelId="{035EAB81-68FA-4CF5-A56B-84BE32301208}" srcId="{E5C3A5CC-0A6A-4027-BFEB-838971AD0FFA}" destId="{292884C9-D222-4A0F-A2B5-7F42C6F6A5C9}" srcOrd="0" destOrd="0" parTransId="{E40DDE78-C713-4A51-82D4-8469F92FD491}" sibTransId="{2D8CF69B-9BAD-4150-A0CA-BCB1D87DF668}"/>
    <dgm:cxn modelId="{E479884A-3058-4A24-B0C1-0A80A311DA9C}" type="presOf" srcId="{79DF3518-0CCF-406E-8F52-A306E121AAF9}" destId="{5FB7DC8A-B99F-4F6B-B5BB-7FBF5D697DF0}" srcOrd="1" destOrd="0" presId="urn:microsoft.com/office/officeart/2005/8/layout/hList7"/>
    <dgm:cxn modelId="{0B188EF3-F5B4-45C1-A17D-5D1F32B10E82}" type="presOf" srcId="{79DF3518-0CCF-406E-8F52-A306E121AAF9}" destId="{2A57E8F3-199D-4ACF-8917-EB5FB39BFB8F}" srcOrd="0" destOrd="0" presId="urn:microsoft.com/office/officeart/2005/8/layout/hList7"/>
    <dgm:cxn modelId="{D89A0942-B2C1-400D-81DC-485BAED4DDA8}" type="presOf" srcId="{E3D71A31-6C30-4594-B903-72600157214B}" destId="{416B0ED1-0513-4610-9761-33F6F81ABE5E}" srcOrd="0" destOrd="0" presId="urn:microsoft.com/office/officeart/2005/8/layout/hList7"/>
    <dgm:cxn modelId="{A1D4BC46-6E4A-4929-94F4-43D56A576135}" srcId="{E5C3A5CC-0A6A-4027-BFEB-838971AD0FFA}" destId="{79DF3518-0CCF-406E-8F52-A306E121AAF9}" srcOrd="2" destOrd="0" parTransId="{B0D8D8EC-C851-4BDE-835C-DFF12B5C42AF}" sibTransId="{6E3C9E23-B057-42FB-9D3B-99BF152389D7}"/>
    <dgm:cxn modelId="{6A62F045-9876-4985-8054-AC6D91158F47}" type="presOf" srcId="{E5C3A5CC-0A6A-4027-BFEB-838971AD0FFA}" destId="{137856E1-54ED-4F00-B0BC-24B535B45561}" srcOrd="0" destOrd="0" presId="urn:microsoft.com/office/officeart/2005/8/layout/hList7"/>
    <dgm:cxn modelId="{034C03C0-77C9-4440-A5FE-1F00CE734FCE}" type="presOf" srcId="{E3D71A31-6C30-4594-B903-72600157214B}" destId="{734208B5-B5C6-40C3-B0DD-E09C27BE64AF}" srcOrd="1" destOrd="0" presId="urn:microsoft.com/office/officeart/2005/8/layout/hList7"/>
    <dgm:cxn modelId="{8BFE1962-1E86-42DC-AE5C-2CB35711B130}" type="presOf" srcId="{E5F657B1-5BA4-468A-9BEE-6997447DBD71}" destId="{D0B9AC73-30E5-414B-B396-A798BED1E9E5}" srcOrd="0" destOrd="0" presId="urn:microsoft.com/office/officeart/2005/8/layout/hList7"/>
    <dgm:cxn modelId="{F0D170E8-7520-44B6-ADE2-CA8CE9F19680}" type="presOf" srcId="{292884C9-D222-4A0F-A2B5-7F42C6F6A5C9}" destId="{22EE7531-C6E8-4AAD-9855-67DF810C2EFD}" srcOrd="0" destOrd="0" presId="urn:microsoft.com/office/officeart/2005/8/layout/hList7"/>
    <dgm:cxn modelId="{2EF6FC7F-3B61-4AA1-BDD7-7B881DF165A9}" type="presParOf" srcId="{137856E1-54ED-4F00-B0BC-24B535B45561}" destId="{73D98A4F-95E1-45C4-9652-F4ED55F80ACF}" srcOrd="0" destOrd="0" presId="urn:microsoft.com/office/officeart/2005/8/layout/hList7"/>
    <dgm:cxn modelId="{D70EFA88-FB42-4623-8118-AE24BC83CDD9}" type="presParOf" srcId="{137856E1-54ED-4F00-B0BC-24B535B45561}" destId="{5D341A0A-F68D-4A36-A106-C90EDE567174}" srcOrd="1" destOrd="0" presId="urn:microsoft.com/office/officeart/2005/8/layout/hList7"/>
    <dgm:cxn modelId="{754CA76B-2B9F-4870-9E25-F004C51FAB8A}" type="presParOf" srcId="{5D341A0A-F68D-4A36-A106-C90EDE567174}" destId="{346C663C-258B-43CB-8046-9BF9BC8B1A05}" srcOrd="0" destOrd="0" presId="urn:microsoft.com/office/officeart/2005/8/layout/hList7"/>
    <dgm:cxn modelId="{F84ADE42-D402-482F-83B6-EFC5979AEA71}" type="presParOf" srcId="{346C663C-258B-43CB-8046-9BF9BC8B1A05}" destId="{22EE7531-C6E8-4AAD-9855-67DF810C2EFD}" srcOrd="0" destOrd="0" presId="urn:microsoft.com/office/officeart/2005/8/layout/hList7"/>
    <dgm:cxn modelId="{56FAA045-5AE9-4D39-A083-8C93581E5F64}" type="presParOf" srcId="{346C663C-258B-43CB-8046-9BF9BC8B1A05}" destId="{A8981B2D-960D-466B-8BD0-0FA01FD61438}" srcOrd="1" destOrd="0" presId="urn:microsoft.com/office/officeart/2005/8/layout/hList7"/>
    <dgm:cxn modelId="{9BB8B52B-7B31-4CD4-8968-0C917F2142D4}" type="presParOf" srcId="{346C663C-258B-43CB-8046-9BF9BC8B1A05}" destId="{3D508037-C321-419C-AA51-A31BD53808ED}" srcOrd="2" destOrd="0" presId="urn:microsoft.com/office/officeart/2005/8/layout/hList7"/>
    <dgm:cxn modelId="{D59C83B4-A394-4B6C-AEA1-9481CAC3C2C6}" type="presParOf" srcId="{346C663C-258B-43CB-8046-9BF9BC8B1A05}" destId="{0E8FCD7B-5811-49D9-B20E-FAFFEDFF44A9}" srcOrd="3" destOrd="0" presId="urn:microsoft.com/office/officeart/2005/8/layout/hList7"/>
    <dgm:cxn modelId="{C5FB8318-7E28-43B7-87F9-AE881277FAF8}" type="presParOf" srcId="{5D341A0A-F68D-4A36-A106-C90EDE567174}" destId="{4CDC65D2-554C-41B2-A10E-621BB7CA3863}" srcOrd="1" destOrd="0" presId="urn:microsoft.com/office/officeart/2005/8/layout/hList7"/>
    <dgm:cxn modelId="{123680EB-74F9-45CD-AF87-26CF22970E73}" type="presParOf" srcId="{5D341A0A-F68D-4A36-A106-C90EDE567174}" destId="{9F22C666-8B56-40F2-B88F-9798AE8C6674}" srcOrd="2" destOrd="0" presId="urn:microsoft.com/office/officeart/2005/8/layout/hList7"/>
    <dgm:cxn modelId="{51D3EE4E-2898-4EAB-A48F-C6C9BF586E3F}" type="presParOf" srcId="{9F22C666-8B56-40F2-B88F-9798AE8C6674}" destId="{416B0ED1-0513-4610-9761-33F6F81ABE5E}" srcOrd="0" destOrd="0" presId="urn:microsoft.com/office/officeart/2005/8/layout/hList7"/>
    <dgm:cxn modelId="{A4235C14-FE2D-4A2E-B3CA-0C2766CCA9FC}" type="presParOf" srcId="{9F22C666-8B56-40F2-B88F-9798AE8C6674}" destId="{734208B5-B5C6-40C3-B0DD-E09C27BE64AF}" srcOrd="1" destOrd="0" presId="urn:microsoft.com/office/officeart/2005/8/layout/hList7"/>
    <dgm:cxn modelId="{A8529D6B-47A2-4049-BB78-F2A656D777E1}" type="presParOf" srcId="{9F22C666-8B56-40F2-B88F-9798AE8C6674}" destId="{D9C8E3E8-6171-40AA-A046-9B078856AC35}" srcOrd="2" destOrd="0" presId="urn:microsoft.com/office/officeart/2005/8/layout/hList7"/>
    <dgm:cxn modelId="{62A0A975-A635-4308-9F6C-CB3AACE0B22A}" type="presParOf" srcId="{9F22C666-8B56-40F2-B88F-9798AE8C6674}" destId="{131909A1-A856-4C76-8DD4-882A081EB0A6}" srcOrd="3" destOrd="0" presId="urn:microsoft.com/office/officeart/2005/8/layout/hList7"/>
    <dgm:cxn modelId="{2A5E5039-931D-4325-8205-527D3D29B524}" type="presParOf" srcId="{5D341A0A-F68D-4A36-A106-C90EDE567174}" destId="{D0B9AC73-30E5-414B-B396-A798BED1E9E5}" srcOrd="3" destOrd="0" presId="urn:microsoft.com/office/officeart/2005/8/layout/hList7"/>
    <dgm:cxn modelId="{FB524B41-FCFB-4712-889F-F5899DC4CBFC}" type="presParOf" srcId="{5D341A0A-F68D-4A36-A106-C90EDE567174}" destId="{974BB307-AC9C-4527-BA16-DF14C43D8B71}" srcOrd="4" destOrd="0" presId="urn:microsoft.com/office/officeart/2005/8/layout/hList7"/>
    <dgm:cxn modelId="{574EFE4D-10CB-45D2-93E0-34FCAB69A808}" type="presParOf" srcId="{974BB307-AC9C-4527-BA16-DF14C43D8B71}" destId="{2A57E8F3-199D-4ACF-8917-EB5FB39BFB8F}" srcOrd="0" destOrd="0" presId="urn:microsoft.com/office/officeart/2005/8/layout/hList7"/>
    <dgm:cxn modelId="{7558822F-A2B9-424B-B21B-8D95FC075FCD}" type="presParOf" srcId="{974BB307-AC9C-4527-BA16-DF14C43D8B71}" destId="{5FB7DC8A-B99F-4F6B-B5BB-7FBF5D697DF0}" srcOrd="1" destOrd="0" presId="urn:microsoft.com/office/officeart/2005/8/layout/hList7"/>
    <dgm:cxn modelId="{8A7629AF-E273-4B77-8874-651141EA7AFB}" type="presParOf" srcId="{974BB307-AC9C-4527-BA16-DF14C43D8B71}" destId="{15D3577F-A6F4-402A-8997-FC6B6F21438D}" srcOrd="2" destOrd="0" presId="urn:microsoft.com/office/officeart/2005/8/layout/hList7"/>
    <dgm:cxn modelId="{347B9415-150F-424D-A5E6-3D70CC5D5A08}" type="presParOf" srcId="{974BB307-AC9C-4527-BA16-DF14C43D8B71}" destId="{EE6F2951-EAAA-4634-9055-DE2CA853484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6FF42F-D257-46A7-9FA3-41FD68B66B1E}" type="doc">
      <dgm:prSet loTypeId="urn:microsoft.com/office/officeart/2005/8/layout/radial6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D857A58-F87E-4C19-BD22-65CC50B8B3E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Социокультурное взаимодействие</a:t>
          </a:r>
          <a:endParaRPr lang="ru-RU" dirty="0">
            <a:solidFill>
              <a:schemeClr val="tx1"/>
            </a:solidFill>
          </a:endParaRPr>
        </a:p>
      </dgm:t>
    </dgm:pt>
    <dgm:pt modelId="{ADD419F5-59CA-4403-AFDF-CF45164F0241}" type="parTrans" cxnId="{445394A3-15D5-4C82-B050-7665FDFE916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F8C52BF-A575-4525-A6FF-B7E28545F53D}" type="sibTrans" cxnId="{445394A3-15D5-4C82-B050-7665FDFE916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3E509ED-EFDF-437A-8CFC-0AF64D593DF6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Детская библиотека города</a:t>
          </a:r>
          <a:endParaRPr lang="ru-RU" sz="1200" dirty="0">
            <a:solidFill>
              <a:schemeClr val="tx1"/>
            </a:solidFill>
          </a:endParaRPr>
        </a:p>
      </dgm:t>
    </dgm:pt>
    <dgm:pt modelId="{3E49CFAE-2ACF-4B80-914F-1A5CF8279EE7}" type="parTrans" cxnId="{AEAE778F-AFE9-4E51-A634-56CD7337B7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72D8F9F-2967-4742-9A98-2FBDD74C9AFC}" type="sibTrans" cxnId="{AEAE778F-AFE9-4E51-A634-56CD7337B7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13925F0-3064-449C-BE91-F0710FAD3E29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Молодежная волонтерская организация «Марс»</a:t>
          </a:r>
          <a:endParaRPr lang="ru-RU" sz="1200" dirty="0">
            <a:solidFill>
              <a:schemeClr val="tx1"/>
            </a:solidFill>
          </a:endParaRPr>
        </a:p>
      </dgm:t>
    </dgm:pt>
    <dgm:pt modelId="{920D4ECC-9BBA-4115-BA22-304338E36390}" type="parTrans" cxnId="{021B8284-D3C3-4EE8-B7F9-C787CA64FA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8C63662-D26A-49A3-AC09-F132CC26522F}" type="sibTrans" cxnId="{021B8284-D3C3-4EE8-B7F9-C787CA64FA1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8083C23-1D0C-4FA3-BD2F-07FF8912B940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Социальный реабилитационный центр</a:t>
          </a:r>
          <a:endParaRPr lang="ru-RU" sz="1200" dirty="0">
            <a:solidFill>
              <a:schemeClr val="tx1"/>
            </a:solidFill>
          </a:endParaRPr>
        </a:p>
      </dgm:t>
    </dgm:pt>
    <dgm:pt modelId="{87859FDA-30EE-40E8-ACF2-430540B4F543}" type="parTrans" cxnId="{D90CA637-6692-4B66-B8BB-43DE541AA54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FA9DED2-65E3-4450-858B-408F3A92039D}" type="sibTrans" cxnId="{D90CA637-6692-4B66-B8BB-43DE541AA54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895E93-E74B-465C-BCA0-E182572A8EFC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Спортивный оздоровительный комплекс «Лидер»</a:t>
          </a:r>
          <a:endParaRPr lang="ru-RU" sz="1200" dirty="0">
            <a:solidFill>
              <a:schemeClr val="tx1"/>
            </a:solidFill>
          </a:endParaRPr>
        </a:p>
      </dgm:t>
    </dgm:pt>
    <dgm:pt modelId="{56B31E68-EB7B-4C6C-88AB-0FDE4A837E69}" type="parTrans" cxnId="{23346B04-EEE3-4F9B-9EB1-286D54CBE09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E191D68-1A80-4D34-B851-EF457847D90F}" type="sibTrans" cxnId="{23346B04-EEE3-4F9B-9EB1-286D54CBE09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22FA6C-DCDF-4197-AAA0-BDC9ED626C57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АО «</a:t>
          </a:r>
          <a:r>
            <a:rPr lang="ru-RU" sz="1200" dirty="0" err="1" smtClean="0">
              <a:solidFill>
                <a:schemeClr val="tx1"/>
              </a:solidFill>
            </a:rPr>
            <a:t>Пикалевский</a:t>
          </a:r>
          <a:r>
            <a:rPr lang="ru-RU" sz="1200" dirty="0" smtClean="0">
              <a:solidFill>
                <a:schemeClr val="tx1"/>
              </a:solidFill>
            </a:rPr>
            <a:t> цемент»»</a:t>
          </a:r>
          <a:endParaRPr lang="ru-RU" sz="1200" dirty="0">
            <a:solidFill>
              <a:schemeClr val="tx1"/>
            </a:solidFill>
          </a:endParaRPr>
        </a:p>
      </dgm:t>
    </dgm:pt>
    <dgm:pt modelId="{741DB4E8-F4F5-4944-994A-805A14964FDA}" type="parTrans" cxnId="{EA712CA7-80ED-49B5-BDBD-7F4BB638C03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CE2CF5E-D7FC-4B54-89B4-40E581943FE2}" type="sibTrans" cxnId="{EA712CA7-80ED-49B5-BDBD-7F4BB638C03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AE4AA5D-EA28-42C6-839C-F340B1037934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Краеведческий музей</a:t>
          </a:r>
          <a:endParaRPr lang="ru-RU" sz="1200" dirty="0">
            <a:solidFill>
              <a:schemeClr val="tx1"/>
            </a:solidFill>
          </a:endParaRPr>
        </a:p>
      </dgm:t>
    </dgm:pt>
    <dgm:pt modelId="{0B6314A4-909C-4085-8361-CA1B8F8DAF10}" type="parTrans" cxnId="{9BE13876-EAAC-44B5-BA2F-0BFFF9B956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17D48CA-6963-4641-A5BB-7A3A45571C8D}" type="sibTrans" cxnId="{9BE13876-EAAC-44B5-BA2F-0BFFF9B956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F4C199C-B08B-4446-8CCB-A03C7621D3C1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Детская областная библиотека Санкт-Петербурга</a:t>
          </a:r>
          <a:endParaRPr lang="ru-RU" sz="1200" dirty="0">
            <a:solidFill>
              <a:schemeClr val="tx1"/>
            </a:solidFill>
          </a:endParaRPr>
        </a:p>
      </dgm:t>
    </dgm:pt>
    <dgm:pt modelId="{BB51B145-5063-499E-A5EA-E793E921DF0B}" type="parTrans" cxnId="{39460DFB-5CD1-4499-A355-2B26D1B260A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99404D9-5AE5-4026-82AD-BCCE0792B186}" type="sibTrans" cxnId="{39460DFB-5CD1-4499-A355-2B26D1B260A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7ADCD96-A6E4-4DB5-979A-FA3149F3B1FE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Футбольный клуб  «47 легион»</a:t>
          </a:r>
          <a:endParaRPr lang="ru-RU" sz="1200" dirty="0">
            <a:solidFill>
              <a:schemeClr val="tx1"/>
            </a:solidFill>
          </a:endParaRPr>
        </a:p>
      </dgm:t>
    </dgm:pt>
    <dgm:pt modelId="{3BA3DD54-C49F-4EBC-A166-2697476E1E53}" type="parTrans" cxnId="{A9A1A659-4014-4ECE-B289-63F4E4A2119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55FD956-6393-4529-825F-499D90C7FD3F}" type="sibTrans" cxnId="{A9A1A659-4014-4ECE-B289-63F4E4A2119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1C1CC3B-C59F-4402-A7CF-647AAC1B0E34}" type="pres">
      <dgm:prSet presAssocID="{E66FF42F-D257-46A7-9FA3-41FD68B66B1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8351A5-2FB3-465F-A3CA-0949689CCDCC}" type="pres">
      <dgm:prSet presAssocID="{2D857A58-F87E-4C19-BD22-65CC50B8B3EB}" presName="centerShape" presStyleLbl="node0" presStyleIdx="0" presStyleCnt="1" custScaleX="197675" custScaleY="140161" custLinFactNeighborX="748" custLinFactNeighborY="-3618"/>
      <dgm:spPr/>
      <dgm:t>
        <a:bodyPr/>
        <a:lstStyle/>
        <a:p>
          <a:endParaRPr lang="ru-RU"/>
        </a:p>
      </dgm:t>
    </dgm:pt>
    <dgm:pt modelId="{AFEDCD2C-51F1-47BE-8488-7E0F97DA072F}" type="pres">
      <dgm:prSet presAssocID="{03E509ED-EFDF-437A-8CFC-0AF64D593DF6}" presName="node" presStyleLbl="node1" presStyleIdx="0" presStyleCnt="8" custScaleX="185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544AB-68C5-4A8E-857A-EAB23C26CEF2}" type="pres">
      <dgm:prSet presAssocID="{03E509ED-EFDF-437A-8CFC-0AF64D593DF6}" presName="dummy" presStyleCnt="0"/>
      <dgm:spPr/>
      <dgm:t>
        <a:bodyPr/>
        <a:lstStyle/>
        <a:p>
          <a:endParaRPr lang="ru-RU"/>
        </a:p>
      </dgm:t>
    </dgm:pt>
    <dgm:pt modelId="{920A481B-1055-4B5C-8A4A-6CEB70299019}" type="pres">
      <dgm:prSet presAssocID="{372D8F9F-2967-4742-9A98-2FBDD74C9AFC}" presName="sibTrans" presStyleLbl="sibTrans2D1" presStyleIdx="0" presStyleCnt="8"/>
      <dgm:spPr/>
      <dgm:t>
        <a:bodyPr/>
        <a:lstStyle/>
        <a:p>
          <a:endParaRPr lang="ru-RU"/>
        </a:p>
      </dgm:t>
    </dgm:pt>
    <dgm:pt modelId="{9C6E2049-3422-4F8A-9221-CC196B5268B8}" type="pres">
      <dgm:prSet presAssocID="{613925F0-3064-449C-BE91-F0710FAD3E29}" presName="node" presStyleLbl="node1" presStyleIdx="1" presStyleCnt="8" custScaleX="312399" custRadScaleRad="123595" custRadScaleInc="60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4340E-56A9-463C-850A-CDD48C43EA82}" type="pres">
      <dgm:prSet presAssocID="{613925F0-3064-449C-BE91-F0710FAD3E29}" presName="dummy" presStyleCnt="0"/>
      <dgm:spPr/>
      <dgm:t>
        <a:bodyPr/>
        <a:lstStyle/>
        <a:p>
          <a:endParaRPr lang="ru-RU"/>
        </a:p>
      </dgm:t>
    </dgm:pt>
    <dgm:pt modelId="{E237D499-FBDB-4CF6-8CBF-BF7D6B67013A}" type="pres">
      <dgm:prSet presAssocID="{98C63662-D26A-49A3-AC09-F132CC26522F}" presName="sibTrans" presStyleLbl="sibTrans2D1" presStyleIdx="1" presStyleCnt="8"/>
      <dgm:spPr/>
      <dgm:t>
        <a:bodyPr/>
        <a:lstStyle/>
        <a:p>
          <a:endParaRPr lang="ru-RU"/>
        </a:p>
      </dgm:t>
    </dgm:pt>
    <dgm:pt modelId="{232C68F8-6313-4CAD-957F-E75CDD0230B3}" type="pres">
      <dgm:prSet presAssocID="{98083C23-1D0C-4FA3-BD2F-07FF8912B940}" presName="node" presStyleLbl="node1" presStyleIdx="2" presStyleCnt="8" custScaleX="236040" custScaleY="85166" custRadScaleRad="120676" custRadScaleInc="4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732187-65A6-4CBC-8461-EEACC83A79DA}" type="pres">
      <dgm:prSet presAssocID="{98083C23-1D0C-4FA3-BD2F-07FF8912B940}" presName="dummy" presStyleCnt="0"/>
      <dgm:spPr/>
      <dgm:t>
        <a:bodyPr/>
        <a:lstStyle/>
        <a:p>
          <a:endParaRPr lang="ru-RU"/>
        </a:p>
      </dgm:t>
    </dgm:pt>
    <dgm:pt modelId="{F1AFC659-1DC5-4870-AB88-10B2A15C8C8D}" type="pres">
      <dgm:prSet presAssocID="{FFA9DED2-65E3-4450-858B-408F3A92039D}" presName="sibTrans" presStyleLbl="sibTrans2D1" presStyleIdx="2" presStyleCnt="8"/>
      <dgm:spPr/>
      <dgm:t>
        <a:bodyPr/>
        <a:lstStyle/>
        <a:p>
          <a:endParaRPr lang="ru-RU"/>
        </a:p>
      </dgm:t>
    </dgm:pt>
    <dgm:pt modelId="{B1DBA1CD-FDDC-4966-B1CE-D1F87F6BC927}" type="pres">
      <dgm:prSet presAssocID="{DAE4AA5D-EA28-42C6-839C-F340B1037934}" presName="node" presStyleLbl="node1" presStyleIdx="3" presStyleCnt="8" custScaleX="215508" custRadScaleRad="112421" custRadScaleInc="-52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8C147B-F550-4367-BAAB-D5C1B50BFBA7}" type="pres">
      <dgm:prSet presAssocID="{DAE4AA5D-EA28-42C6-839C-F340B1037934}" presName="dummy" presStyleCnt="0"/>
      <dgm:spPr/>
      <dgm:t>
        <a:bodyPr/>
        <a:lstStyle/>
        <a:p>
          <a:endParaRPr lang="ru-RU"/>
        </a:p>
      </dgm:t>
    </dgm:pt>
    <dgm:pt modelId="{9E6FBF92-4C51-4E24-9883-03DDBC375BA1}" type="pres">
      <dgm:prSet presAssocID="{417D48CA-6963-4641-A5BB-7A3A45571C8D}" presName="sibTrans" presStyleLbl="sibTrans2D1" presStyleIdx="3" presStyleCnt="8"/>
      <dgm:spPr/>
      <dgm:t>
        <a:bodyPr/>
        <a:lstStyle/>
        <a:p>
          <a:endParaRPr lang="ru-RU"/>
        </a:p>
      </dgm:t>
    </dgm:pt>
    <dgm:pt modelId="{273783EC-DE18-40C8-9B7D-44C6C8DB521C}" type="pres">
      <dgm:prSet presAssocID="{7F4C199C-B08B-4446-8CCB-A03C7621D3C1}" presName="node" presStyleLbl="node1" presStyleIdx="4" presStyleCnt="8" custScaleX="215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4A600A-88A2-44B7-9E71-D33B0F5C1612}" type="pres">
      <dgm:prSet presAssocID="{7F4C199C-B08B-4446-8CCB-A03C7621D3C1}" presName="dummy" presStyleCnt="0"/>
      <dgm:spPr/>
      <dgm:t>
        <a:bodyPr/>
        <a:lstStyle/>
        <a:p>
          <a:endParaRPr lang="ru-RU"/>
        </a:p>
      </dgm:t>
    </dgm:pt>
    <dgm:pt modelId="{C9C2B5F7-BB4F-4B1F-9D4E-D544DCA65C7B}" type="pres">
      <dgm:prSet presAssocID="{E99404D9-5AE5-4026-82AD-BCCE0792B186}" presName="sibTrans" presStyleLbl="sibTrans2D1" presStyleIdx="4" presStyleCnt="8"/>
      <dgm:spPr/>
      <dgm:t>
        <a:bodyPr/>
        <a:lstStyle/>
        <a:p>
          <a:endParaRPr lang="ru-RU"/>
        </a:p>
      </dgm:t>
    </dgm:pt>
    <dgm:pt modelId="{5F2CBDBB-9086-4569-975C-EDDF1EA339A1}" type="pres">
      <dgm:prSet presAssocID="{5422FA6C-DCDF-4197-AAA0-BDC9ED626C57}" presName="node" presStyleLbl="node1" presStyleIdx="5" presStyleCnt="8" custScaleX="234158" custRadScaleRad="110862" custRadScaleInc="71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2C2FA-ABCA-4C51-ADA0-166B2532E169}" type="pres">
      <dgm:prSet presAssocID="{5422FA6C-DCDF-4197-AAA0-BDC9ED626C57}" presName="dummy" presStyleCnt="0"/>
      <dgm:spPr/>
      <dgm:t>
        <a:bodyPr/>
        <a:lstStyle/>
        <a:p>
          <a:endParaRPr lang="ru-RU"/>
        </a:p>
      </dgm:t>
    </dgm:pt>
    <dgm:pt modelId="{4BAFD862-8D89-4B84-8D9B-6B7B4918CD96}" type="pres">
      <dgm:prSet presAssocID="{BCE2CF5E-D7FC-4B54-89B4-40E581943FE2}" presName="sibTrans" presStyleLbl="sibTrans2D1" presStyleIdx="5" presStyleCnt="8"/>
      <dgm:spPr/>
      <dgm:t>
        <a:bodyPr/>
        <a:lstStyle/>
        <a:p>
          <a:endParaRPr lang="ru-RU"/>
        </a:p>
      </dgm:t>
    </dgm:pt>
    <dgm:pt modelId="{D3F19C13-34AD-4806-B16D-3A6A3056D40E}" type="pres">
      <dgm:prSet presAssocID="{1F895E93-E74B-465C-BCA0-E182572A8EFC}" presName="node" presStyleLbl="node1" presStyleIdx="6" presStyleCnt="8" custScaleX="177100" custRadScaleRad="100382" custRadScaleInc="7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F47E6-F237-491C-B944-35F741CA1AD1}" type="pres">
      <dgm:prSet presAssocID="{1F895E93-E74B-465C-BCA0-E182572A8EFC}" presName="dummy" presStyleCnt="0"/>
      <dgm:spPr/>
      <dgm:t>
        <a:bodyPr/>
        <a:lstStyle/>
        <a:p>
          <a:endParaRPr lang="ru-RU"/>
        </a:p>
      </dgm:t>
    </dgm:pt>
    <dgm:pt modelId="{1CE8D559-E2CC-474F-95A5-D437BDE64BA0}" type="pres">
      <dgm:prSet presAssocID="{1E191D68-1A80-4D34-B851-EF457847D90F}" presName="sibTrans" presStyleLbl="sibTrans2D1" presStyleIdx="6" presStyleCnt="8"/>
      <dgm:spPr/>
      <dgm:t>
        <a:bodyPr/>
        <a:lstStyle/>
        <a:p>
          <a:endParaRPr lang="ru-RU"/>
        </a:p>
      </dgm:t>
    </dgm:pt>
    <dgm:pt modelId="{2463D4FF-A9D4-4AD8-86C9-E2A8BF9ABA06}" type="pres">
      <dgm:prSet presAssocID="{87ADCD96-A6E4-4DB5-979A-FA3149F3B1FE}" presName="node" presStyleLbl="node1" presStyleIdx="7" presStyleCnt="8" custScaleX="229657" custRadScaleRad="113810" custRadScaleInc="-386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76B38-E1D2-47D7-A562-5F66849E514C}" type="pres">
      <dgm:prSet presAssocID="{87ADCD96-A6E4-4DB5-979A-FA3149F3B1FE}" presName="dummy" presStyleCnt="0"/>
      <dgm:spPr/>
    </dgm:pt>
    <dgm:pt modelId="{8B091ADF-E5FD-400A-93A2-E1F6978F35EF}" type="pres">
      <dgm:prSet presAssocID="{B55FD956-6393-4529-825F-499D90C7FD3F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D90CA637-6692-4B66-B8BB-43DE541AA549}" srcId="{2D857A58-F87E-4C19-BD22-65CC50B8B3EB}" destId="{98083C23-1D0C-4FA3-BD2F-07FF8912B940}" srcOrd="2" destOrd="0" parTransId="{87859FDA-30EE-40E8-ACF2-430540B4F543}" sibTransId="{FFA9DED2-65E3-4450-858B-408F3A92039D}"/>
    <dgm:cxn modelId="{E3EA07B7-919A-46F7-8EEA-E087139E020E}" type="presOf" srcId="{E66FF42F-D257-46A7-9FA3-41FD68B66B1E}" destId="{F1C1CC3B-C59F-4402-A7CF-647AAC1B0E34}" srcOrd="0" destOrd="0" presId="urn:microsoft.com/office/officeart/2005/8/layout/radial6"/>
    <dgm:cxn modelId="{39460DFB-5CD1-4499-A355-2B26D1B260AB}" srcId="{2D857A58-F87E-4C19-BD22-65CC50B8B3EB}" destId="{7F4C199C-B08B-4446-8CCB-A03C7621D3C1}" srcOrd="4" destOrd="0" parTransId="{BB51B145-5063-499E-A5EA-E793E921DF0B}" sibTransId="{E99404D9-5AE5-4026-82AD-BCCE0792B186}"/>
    <dgm:cxn modelId="{7451A143-5CD2-4DEF-BB08-6CA2972539A1}" type="presOf" srcId="{FFA9DED2-65E3-4450-858B-408F3A92039D}" destId="{F1AFC659-1DC5-4870-AB88-10B2A15C8C8D}" srcOrd="0" destOrd="0" presId="urn:microsoft.com/office/officeart/2005/8/layout/radial6"/>
    <dgm:cxn modelId="{646506E9-929B-4808-AF7B-EA2291C7944F}" type="presOf" srcId="{B55FD956-6393-4529-825F-499D90C7FD3F}" destId="{8B091ADF-E5FD-400A-93A2-E1F6978F35EF}" srcOrd="0" destOrd="0" presId="urn:microsoft.com/office/officeart/2005/8/layout/radial6"/>
    <dgm:cxn modelId="{23346B04-EEE3-4F9B-9EB1-286D54CBE099}" srcId="{2D857A58-F87E-4C19-BD22-65CC50B8B3EB}" destId="{1F895E93-E74B-465C-BCA0-E182572A8EFC}" srcOrd="6" destOrd="0" parTransId="{56B31E68-EB7B-4C6C-88AB-0FDE4A837E69}" sibTransId="{1E191D68-1A80-4D34-B851-EF457847D90F}"/>
    <dgm:cxn modelId="{12004991-1CBF-4506-BCFD-729734A7D563}" type="presOf" srcId="{DAE4AA5D-EA28-42C6-839C-F340B1037934}" destId="{B1DBA1CD-FDDC-4966-B1CE-D1F87F6BC927}" srcOrd="0" destOrd="0" presId="urn:microsoft.com/office/officeart/2005/8/layout/radial6"/>
    <dgm:cxn modelId="{B816CB76-59CE-4AB1-A4B6-1CEFDD9023CD}" type="presOf" srcId="{613925F0-3064-449C-BE91-F0710FAD3E29}" destId="{9C6E2049-3422-4F8A-9221-CC196B5268B8}" srcOrd="0" destOrd="0" presId="urn:microsoft.com/office/officeart/2005/8/layout/radial6"/>
    <dgm:cxn modelId="{58908406-A346-4366-8468-C586F67DC730}" type="presOf" srcId="{7F4C199C-B08B-4446-8CCB-A03C7621D3C1}" destId="{273783EC-DE18-40C8-9B7D-44C6C8DB521C}" srcOrd="0" destOrd="0" presId="urn:microsoft.com/office/officeart/2005/8/layout/radial6"/>
    <dgm:cxn modelId="{CC1D6A6F-46E4-4F6C-8A23-8920A497CCA4}" type="presOf" srcId="{1E191D68-1A80-4D34-B851-EF457847D90F}" destId="{1CE8D559-E2CC-474F-95A5-D437BDE64BA0}" srcOrd="0" destOrd="0" presId="urn:microsoft.com/office/officeart/2005/8/layout/radial6"/>
    <dgm:cxn modelId="{4D04E7F5-C390-48AF-AC32-F493D83A1603}" type="presOf" srcId="{98083C23-1D0C-4FA3-BD2F-07FF8912B940}" destId="{232C68F8-6313-4CAD-957F-E75CDD0230B3}" srcOrd="0" destOrd="0" presId="urn:microsoft.com/office/officeart/2005/8/layout/radial6"/>
    <dgm:cxn modelId="{7FEECD0A-8719-4EA5-8EB5-A946A5B539B4}" type="presOf" srcId="{2D857A58-F87E-4C19-BD22-65CC50B8B3EB}" destId="{5B8351A5-2FB3-465F-A3CA-0949689CCDCC}" srcOrd="0" destOrd="0" presId="urn:microsoft.com/office/officeart/2005/8/layout/radial6"/>
    <dgm:cxn modelId="{C3F68900-0D43-4FE2-B337-C7577039666D}" type="presOf" srcId="{372D8F9F-2967-4742-9A98-2FBDD74C9AFC}" destId="{920A481B-1055-4B5C-8A4A-6CEB70299019}" srcOrd="0" destOrd="0" presId="urn:microsoft.com/office/officeart/2005/8/layout/radial6"/>
    <dgm:cxn modelId="{BDB0E939-184D-43FB-9FAC-44A08BBE7CE1}" type="presOf" srcId="{87ADCD96-A6E4-4DB5-979A-FA3149F3B1FE}" destId="{2463D4FF-A9D4-4AD8-86C9-E2A8BF9ABA06}" srcOrd="0" destOrd="0" presId="urn:microsoft.com/office/officeart/2005/8/layout/radial6"/>
    <dgm:cxn modelId="{EA712CA7-80ED-49B5-BDBD-7F4BB638C032}" srcId="{2D857A58-F87E-4C19-BD22-65CC50B8B3EB}" destId="{5422FA6C-DCDF-4197-AAA0-BDC9ED626C57}" srcOrd="5" destOrd="0" parTransId="{741DB4E8-F4F5-4944-994A-805A14964FDA}" sibTransId="{BCE2CF5E-D7FC-4B54-89B4-40E581943FE2}"/>
    <dgm:cxn modelId="{CA6C5F06-B51D-461B-98D9-4AC1864D8854}" type="presOf" srcId="{BCE2CF5E-D7FC-4B54-89B4-40E581943FE2}" destId="{4BAFD862-8D89-4B84-8D9B-6B7B4918CD96}" srcOrd="0" destOrd="0" presId="urn:microsoft.com/office/officeart/2005/8/layout/radial6"/>
    <dgm:cxn modelId="{9BE13876-EAAC-44B5-BA2F-0BFFF9B956E9}" srcId="{2D857A58-F87E-4C19-BD22-65CC50B8B3EB}" destId="{DAE4AA5D-EA28-42C6-839C-F340B1037934}" srcOrd="3" destOrd="0" parTransId="{0B6314A4-909C-4085-8361-CA1B8F8DAF10}" sibTransId="{417D48CA-6963-4641-A5BB-7A3A45571C8D}"/>
    <dgm:cxn modelId="{AEAE778F-AFE9-4E51-A634-56CD7337B7BF}" srcId="{2D857A58-F87E-4C19-BD22-65CC50B8B3EB}" destId="{03E509ED-EFDF-437A-8CFC-0AF64D593DF6}" srcOrd="0" destOrd="0" parTransId="{3E49CFAE-2ACF-4B80-914F-1A5CF8279EE7}" sibTransId="{372D8F9F-2967-4742-9A98-2FBDD74C9AFC}"/>
    <dgm:cxn modelId="{31A3C649-217E-4895-8451-0DF5BD3FC2FE}" type="presOf" srcId="{E99404D9-5AE5-4026-82AD-BCCE0792B186}" destId="{C9C2B5F7-BB4F-4B1F-9D4E-D544DCA65C7B}" srcOrd="0" destOrd="0" presId="urn:microsoft.com/office/officeart/2005/8/layout/radial6"/>
    <dgm:cxn modelId="{FFB0A94F-44CB-43E8-A14E-A907A1BCD9E2}" type="presOf" srcId="{417D48CA-6963-4641-A5BB-7A3A45571C8D}" destId="{9E6FBF92-4C51-4E24-9883-03DDBC375BA1}" srcOrd="0" destOrd="0" presId="urn:microsoft.com/office/officeart/2005/8/layout/radial6"/>
    <dgm:cxn modelId="{BC63CB92-9901-430C-8681-74E1041A5D3F}" type="presOf" srcId="{98C63662-D26A-49A3-AC09-F132CC26522F}" destId="{E237D499-FBDB-4CF6-8CBF-BF7D6B67013A}" srcOrd="0" destOrd="0" presId="urn:microsoft.com/office/officeart/2005/8/layout/radial6"/>
    <dgm:cxn modelId="{A9A1A659-4014-4ECE-B289-63F4E4A21199}" srcId="{2D857A58-F87E-4C19-BD22-65CC50B8B3EB}" destId="{87ADCD96-A6E4-4DB5-979A-FA3149F3B1FE}" srcOrd="7" destOrd="0" parTransId="{3BA3DD54-C49F-4EBC-A166-2697476E1E53}" sibTransId="{B55FD956-6393-4529-825F-499D90C7FD3F}"/>
    <dgm:cxn modelId="{4D205B1B-C0AC-43B9-BB62-4522F01D744D}" type="presOf" srcId="{1F895E93-E74B-465C-BCA0-E182572A8EFC}" destId="{D3F19C13-34AD-4806-B16D-3A6A3056D40E}" srcOrd="0" destOrd="0" presId="urn:microsoft.com/office/officeart/2005/8/layout/radial6"/>
    <dgm:cxn modelId="{FD96DCB8-5E0F-4696-AF43-F7226E8B7ED7}" type="presOf" srcId="{5422FA6C-DCDF-4197-AAA0-BDC9ED626C57}" destId="{5F2CBDBB-9086-4569-975C-EDDF1EA339A1}" srcOrd="0" destOrd="0" presId="urn:microsoft.com/office/officeart/2005/8/layout/radial6"/>
    <dgm:cxn modelId="{A6361AB3-8096-4EF6-B7FB-CA7F26A765DF}" type="presOf" srcId="{03E509ED-EFDF-437A-8CFC-0AF64D593DF6}" destId="{AFEDCD2C-51F1-47BE-8488-7E0F97DA072F}" srcOrd="0" destOrd="0" presId="urn:microsoft.com/office/officeart/2005/8/layout/radial6"/>
    <dgm:cxn modelId="{445394A3-15D5-4C82-B050-7665FDFE9160}" srcId="{E66FF42F-D257-46A7-9FA3-41FD68B66B1E}" destId="{2D857A58-F87E-4C19-BD22-65CC50B8B3EB}" srcOrd="0" destOrd="0" parTransId="{ADD419F5-59CA-4403-AFDF-CF45164F0241}" sibTransId="{6F8C52BF-A575-4525-A6FF-B7E28545F53D}"/>
    <dgm:cxn modelId="{021B8284-D3C3-4EE8-B7F9-C787CA64FA1B}" srcId="{2D857A58-F87E-4C19-BD22-65CC50B8B3EB}" destId="{613925F0-3064-449C-BE91-F0710FAD3E29}" srcOrd="1" destOrd="0" parTransId="{920D4ECC-9BBA-4115-BA22-304338E36390}" sibTransId="{98C63662-D26A-49A3-AC09-F132CC26522F}"/>
    <dgm:cxn modelId="{40D49D87-3162-4676-B5BF-BAE8A318D1C2}" type="presParOf" srcId="{F1C1CC3B-C59F-4402-A7CF-647AAC1B0E34}" destId="{5B8351A5-2FB3-465F-A3CA-0949689CCDCC}" srcOrd="0" destOrd="0" presId="urn:microsoft.com/office/officeart/2005/8/layout/radial6"/>
    <dgm:cxn modelId="{002EA88E-6EF4-4E42-A81C-9665E060B4FB}" type="presParOf" srcId="{F1C1CC3B-C59F-4402-A7CF-647AAC1B0E34}" destId="{AFEDCD2C-51F1-47BE-8488-7E0F97DA072F}" srcOrd="1" destOrd="0" presId="urn:microsoft.com/office/officeart/2005/8/layout/radial6"/>
    <dgm:cxn modelId="{01FBAC4A-738B-4E15-9413-FC4073AF5E4E}" type="presParOf" srcId="{F1C1CC3B-C59F-4402-A7CF-647AAC1B0E34}" destId="{761544AB-68C5-4A8E-857A-EAB23C26CEF2}" srcOrd="2" destOrd="0" presId="urn:microsoft.com/office/officeart/2005/8/layout/radial6"/>
    <dgm:cxn modelId="{4D21C3EA-BC6E-4A95-A387-6A2CBA29250A}" type="presParOf" srcId="{F1C1CC3B-C59F-4402-A7CF-647AAC1B0E34}" destId="{920A481B-1055-4B5C-8A4A-6CEB70299019}" srcOrd="3" destOrd="0" presId="urn:microsoft.com/office/officeart/2005/8/layout/radial6"/>
    <dgm:cxn modelId="{D8BF56BA-0C43-46AD-921E-A08A35AED2C2}" type="presParOf" srcId="{F1C1CC3B-C59F-4402-A7CF-647AAC1B0E34}" destId="{9C6E2049-3422-4F8A-9221-CC196B5268B8}" srcOrd="4" destOrd="0" presId="urn:microsoft.com/office/officeart/2005/8/layout/radial6"/>
    <dgm:cxn modelId="{E701DDC5-D1E4-4A67-96C8-6189DFCF2833}" type="presParOf" srcId="{F1C1CC3B-C59F-4402-A7CF-647AAC1B0E34}" destId="{9BD4340E-56A9-463C-850A-CDD48C43EA82}" srcOrd="5" destOrd="0" presId="urn:microsoft.com/office/officeart/2005/8/layout/radial6"/>
    <dgm:cxn modelId="{ADA72444-D562-4930-8A79-EF4CD8AB769B}" type="presParOf" srcId="{F1C1CC3B-C59F-4402-A7CF-647AAC1B0E34}" destId="{E237D499-FBDB-4CF6-8CBF-BF7D6B67013A}" srcOrd="6" destOrd="0" presId="urn:microsoft.com/office/officeart/2005/8/layout/radial6"/>
    <dgm:cxn modelId="{78212BED-936F-4E09-9F19-626F009FE3EB}" type="presParOf" srcId="{F1C1CC3B-C59F-4402-A7CF-647AAC1B0E34}" destId="{232C68F8-6313-4CAD-957F-E75CDD0230B3}" srcOrd="7" destOrd="0" presId="urn:microsoft.com/office/officeart/2005/8/layout/radial6"/>
    <dgm:cxn modelId="{5E330A8A-A819-4F5C-ACD4-66E394D5E1F2}" type="presParOf" srcId="{F1C1CC3B-C59F-4402-A7CF-647AAC1B0E34}" destId="{27732187-65A6-4CBC-8461-EEACC83A79DA}" srcOrd="8" destOrd="0" presId="urn:microsoft.com/office/officeart/2005/8/layout/radial6"/>
    <dgm:cxn modelId="{A9600618-F1B3-45A7-A607-2172F7127524}" type="presParOf" srcId="{F1C1CC3B-C59F-4402-A7CF-647AAC1B0E34}" destId="{F1AFC659-1DC5-4870-AB88-10B2A15C8C8D}" srcOrd="9" destOrd="0" presId="urn:microsoft.com/office/officeart/2005/8/layout/radial6"/>
    <dgm:cxn modelId="{D2B4FC02-4580-47E7-8BF7-6125D4032671}" type="presParOf" srcId="{F1C1CC3B-C59F-4402-A7CF-647AAC1B0E34}" destId="{B1DBA1CD-FDDC-4966-B1CE-D1F87F6BC927}" srcOrd="10" destOrd="0" presId="urn:microsoft.com/office/officeart/2005/8/layout/radial6"/>
    <dgm:cxn modelId="{E7C310BB-5405-4885-96C0-352B731A93F1}" type="presParOf" srcId="{F1C1CC3B-C59F-4402-A7CF-647AAC1B0E34}" destId="{408C147B-F550-4367-BAAB-D5C1B50BFBA7}" srcOrd="11" destOrd="0" presId="urn:microsoft.com/office/officeart/2005/8/layout/radial6"/>
    <dgm:cxn modelId="{28474590-A88C-4F38-A5F9-F0CCD8D95E32}" type="presParOf" srcId="{F1C1CC3B-C59F-4402-A7CF-647AAC1B0E34}" destId="{9E6FBF92-4C51-4E24-9883-03DDBC375BA1}" srcOrd="12" destOrd="0" presId="urn:microsoft.com/office/officeart/2005/8/layout/radial6"/>
    <dgm:cxn modelId="{BCF20AE5-FE7F-40C0-9CE9-E336A7ECB346}" type="presParOf" srcId="{F1C1CC3B-C59F-4402-A7CF-647AAC1B0E34}" destId="{273783EC-DE18-40C8-9B7D-44C6C8DB521C}" srcOrd="13" destOrd="0" presId="urn:microsoft.com/office/officeart/2005/8/layout/radial6"/>
    <dgm:cxn modelId="{B21D28EF-23CA-4DC0-B65E-1F8C5EB29D6D}" type="presParOf" srcId="{F1C1CC3B-C59F-4402-A7CF-647AAC1B0E34}" destId="{ED4A600A-88A2-44B7-9E71-D33B0F5C1612}" srcOrd="14" destOrd="0" presId="urn:microsoft.com/office/officeart/2005/8/layout/radial6"/>
    <dgm:cxn modelId="{641A8D30-B93A-4F1E-8DB1-1E32E12B80EE}" type="presParOf" srcId="{F1C1CC3B-C59F-4402-A7CF-647AAC1B0E34}" destId="{C9C2B5F7-BB4F-4B1F-9D4E-D544DCA65C7B}" srcOrd="15" destOrd="0" presId="urn:microsoft.com/office/officeart/2005/8/layout/radial6"/>
    <dgm:cxn modelId="{AC2F23B7-21E7-483A-BCEA-14580872829B}" type="presParOf" srcId="{F1C1CC3B-C59F-4402-A7CF-647AAC1B0E34}" destId="{5F2CBDBB-9086-4569-975C-EDDF1EA339A1}" srcOrd="16" destOrd="0" presId="urn:microsoft.com/office/officeart/2005/8/layout/radial6"/>
    <dgm:cxn modelId="{2A7FB185-4BD2-4EFF-982F-071FC40E7759}" type="presParOf" srcId="{F1C1CC3B-C59F-4402-A7CF-647AAC1B0E34}" destId="{0B22C2FA-ABCA-4C51-ADA0-166B2532E169}" srcOrd="17" destOrd="0" presId="urn:microsoft.com/office/officeart/2005/8/layout/radial6"/>
    <dgm:cxn modelId="{82187B7E-223E-4798-94BC-C7F6DF093472}" type="presParOf" srcId="{F1C1CC3B-C59F-4402-A7CF-647AAC1B0E34}" destId="{4BAFD862-8D89-4B84-8D9B-6B7B4918CD96}" srcOrd="18" destOrd="0" presId="urn:microsoft.com/office/officeart/2005/8/layout/radial6"/>
    <dgm:cxn modelId="{512295BE-211F-4155-B222-540F306FBC64}" type="presParOf" srcId="{F1C1CC3B-C59F-4402-A7CF-647AAC1B0E34}" destId="{D3F19C13-34AD-4806-B16D-3A6A3056D40E}" srcOrd="19" destOrd="0" presId="urn:microsoft.com/office/officeart/2005/8/layout/radial6"/>
    <dgm:cxn modelId="{13D043C6-E50D-4A22-905A-35FAA352489E}" type="presParOf" srcId="{F1C1CC3B-C59F-4402-A7CF-647AAC1B0E34}" destId="{B0AF47E6-F237-491C-B944-35F741CA1AD1}" srcOrd="20" destOrd="0" presId="urn:microsoft.com/office/officeart/2005/8/layout/radial6"/>
    <dgm:cxn modelId="{60A6F69F-BD97-4BE9-B28A-9C37B5564E65}" type="presParOf" srcId="{F1C1CC3B-C59F-4402-A7CF-647AAC1B0E34}" destId="{1CE8D559-E2CC-474F-95A5-D437BDE64BA0}" srcOrd="21" destOrd="0" presId="urn:microsoft.com/office/officeart/2005/8/layout/radial6"/>
    <dgm:cxn modelId="{15431C63-82FD-4EA3-8C36-B36350ECEF9C}" type="presParOf" srcId="{F1C1CC3B-C59F-4402-A7CF-647AAC1B0E34}" destId="{2463D4FF-A9D4-4AD8-86C9-E2A8BF9ABA06}" srcOrd="22" destOrd="0" presId="urn:microsoft.com/office/officeart/2005/8/layout/radial6"/>
    <dgm:cxn modelId="{E60132F3-4940-443B-9C15-FE0306E5CF4C}" type="presParOf" srcId="{F1C1CC3B-C59F-4402-A7CF-647AAC1B0E34}" destId="{5D176B38-E1D2-47D7-A562-5F66849E514C}" srcOrd="23" destOrd="0" presId="urn:microsoft.com/office/officeart/2005/8/layout/radial6"/>
    <dgm:cxn modelId="{AB484201-41F7-4F8E-9EFE-D52E5A0525C5}" type="presParOf" srcId="{F1C1CC3B-C59F-4402-A7CF-647AAC1B0E34}" destId="{8B091ADF-E5FD-400A-93A2-E1F6978F35EF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1472A9-1C64-4735-B606-27EFCF81967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A5DB8E7-CE91-44E6-90DA-51D95AA4B0B7}">
      <dgm:prSet phldrT="[Текст]"/>
      <dgm:spPr/>
      <dgm:t>
        <a:bodyPr/>
        <a:lstStyle/>
        <a:p>
          <a:r>
            <a:rPr lang="ru-RU" dirty="0" smtClean="0"/>
            <a:t>Детское самоуправление: </a:t>
          </a:r>
          <a:endParaRPr lang="ru-RU" dirty="0"/>
        </a:p>
      </dgm:t>
    </dgm:pt>
    <dgm:pt modelId="{5738E78B-C399-4D56-B740-1C161C1E3C0D}" type="parTrans" cxnId="{B6C74DFB-AA6A-4159-92A0-FDB357D44168}">
      <dgm:prSet/>
      <dgm:spPr/>
      <dgm:t>
        <a:bodyPr/>
        <a:lstStyle/>
        <a:p>
          <a:endParaRPr lang="ru-RU"/>
        </a:p>
      </dgm:t>
    </dgm:pt>
    <dgm:pt modelId="{F8314898-0635-4DA6-ABFE-51669647696F}" type="sibTrans" cxnId="{B6C74DFB-AA6A-4159-92A0-FDB357D44168}">
      <dgm:prSet/>
      <dgm:spPr/>
      <dgm:t>
        <a:bodyPr/>
        <a:lstStyle/>
        <a:p>
          <a:endParaRPr lang="ru-RU"/>
        </a:p>
      </dgm:t>
    </dgm:pt>
    <dgm:pt modelId="{52BFEA62-6E65-444E-9C3C-589D52A54C4E}">
      <dgm:prSet phldrT="[Текст]"/>
      <dgm:spPr/>
      <dgm:t>
        <a:bodyPr/>
        <a:lstStyle/>
        <a:p>
          <a:r>
            <a:rPr lang="ru-RU" dirty="0" smtClean="0"/>
            <a:t>Взаимодействие с волонтерской организацией «Марс»:</a:t>
          </a:r>
          <a:endParaRPr lang="ru-RU" dirty="0"/>
        </a:p>
      </dgm:t>
    </dgm:pt>
    <dgm:pt modelId="{881510E7-02AA-4D78-9849-99A30902489D}" type="parTrans" cxnId="{53901DA8-32DA-4EED-9A15-50CD4DA1CE71}">
      <dgm:prSet/>
      <dgm:spPr/>
      <dgm:t>
        <a:bodyPr/>
        <a:lstStyle/>
        <a:p>
          <a:endParaRPr lang="ru-RU"/>
        </a:p>
      </dgm:t>
    </dgm:pt>
    <dgm:pt modelId="{28B26A1A-B0D3-4842-B03C-2E71BDB30D2D}" type="sibTrans" cxnId="{53901DA8-32DA-4EED-9A15-50CD4DA1CE71}">
      <dgm:prSet/>
      <dgm:spPr/>
      <dgm:t>
        <a:bodyPr/>
        <a:lstStyle/>
        <a:p>
          <a:endParaRPr lang="ru-RU"/>
        </a:p>
      </dgm:t>
    </dgm:pt>
    <dgm:pt modelId="{6AEF18CF-B317-4DA2-8199-9984F7F04BB2}">
      <dgm:prSet phldrT="[Текст]"/>
      <dgm:spPr/>
      <dgm:t>
        <a:bodyPr/>
        <a:lstStyle/>
        <a:p>
          <a:r>
            <a:rPr lang="ru-RU" dirty="0" smtClean="0"/>
            <a:t>Взаимодействие с АО «</a:t>
          </a:r>
          <a:r>
            <a:rPr lang="ru-RU" dirty="0" err="1" smtClean="0"/>
            <a:t>Пикалевский</a:t>
          </a:r>
          <a:r>
            <a:rPr lang="ru-RU" dirty="0" smtClean="0"/>
            <a:t> цемент»</a:t>
          </a:r>
          <a:endParaRPr lang="ru-RU" dirty="0"/>
        </a:p>
      </dgm:t>
    </dgm:pt>
    <dgm:pt modelId="{3A601BC9-3170-45C9-BEE6-8242C64D7CEC}" type="parTrans" cxnId="{D9C445A6-4B23-402D-AFDF-023E181C0302}">
      <dgm:prSet/>
      <dgm:spPr/>
      <dgm:t>
        <a:bodyPr/>
        <a:lstStyle/>
        <a:p>
          <a:endParaRPr lang="ru-RU"/>
        </a:p>
      </dgm:t>
    </dgm:pt>
    <dgm:pt modelId="{086CD7B6-5589-48B7-9B41-A51F80CBD6D4}" type="sibTrans" cxnId="{D9C445A6-4B23-402D-AFDF-023E181C0302}">
      <dgm:prSet/>
      <dgm:spPr/>
      <dgm:t>
        <a:bodyPr/>
        <a:lstStyle/>
        <a:p>
          <a:endParaRPr lang="ru-RU"/>
        </a:p>
      </dgm:t>
    </dgm:pt>
    <dgm:pt modelId="{357FF4E4-72DC-4483-868B-B3985ED937EF}">
      <dgm:prSet/>
      <dgm:spPr/>
      <dgm:t>
        <a:bodyPr/>
        <a:lstStyle/>
        <a:p>
          <a:r>
            <a:rPr lang="ru-RU" dirty="0" smtClean="0"/>
            <a:t>Взаимодействие со спортивным оздоровительным комплексом:</a:t>
          </a:r>
          <a:endParaRPr lang="ru-RU" dirty="0"/>
        </a:p>
      </dgm:t>
    </dgm:pt>
    <dgm:pt modelId="{57A771A7-5FAB-4707-8650-83D779CD6AB6}" type="parTrans" cxnId="{464539F0-56EE-4619-81EA-ADBED2FFA52C}">
      <dgm:prSet/>
      <dgm:spPr/>
      <dgm:t>
        <a:bodyPr/>
        <a:lstStyle/>
        <a:p>
          <a:endParaRPr lang="ru-RU"/>
        </a:p>
      </dgm:t>
    </dgm:pt>
    <dgm:pt modelId="{F926AC12-60ED-4E5C-8A9C-4ACD54BB9663}" type="sibTrans" cxnId="{464539F0-56EE-4619-81EA-ADBED2FFA52C}">
      <dgm:prSet/>
      <dgm:spPr/>
      <dgm:t>
        <a:bodyPr/>
        <a:lstStyle/>
        <a:p>
          <a:endParaRPr lang="ru-RU"/>
        </a:p>
      </dgm:t>
    </dgm:pt>
    <dgm:pt modelId="{C4D6B446-1C83-4BE7-AC96-FDFA5221051D}">
      <dgm:prSet/>
      <dgm:spPr/>
      <dgm:t>
        <a:bodyPr/>
        <a:lstStyle/>
        <a:p>
          <a:r>
            <a:rPr lang="ru-RU" dirty="0" smtClean="0"/>
            <a:t>Взаимодействие с детской библиотекой города:</a:t>
          </a:r>
          <a:endParaRPr lang="ru-RU" dirty="0"/>
        </a:p>
      </dgm:t>
    </dgm:pt>
    <dgm:pt modelId="{4B761D35-C50C-478D-BDA4-DE42B7577D4F}" type="parTrans" cxnId="{44EA9574-03A4-4245-979D-5D8FCE5B6ABA}">
      <dgm:prSet/>
      <dgm:spPr/>
      <dgm:t>
        <a:bodyPr/>
        <a:lstStyle/>
        <a:p>
          <a:endParaRPr lang="ru-RU"/>
        </a:p>
      </dgm:t>
    </dgm:pt>
    <dgm:pt modelId="{4503A25B-5CD0-4CAD-9092-0104B5F58443}" type="sibTrans" cxnId="{44EA9574-03A4-4245-979D-5D8FCE5B6ABA}">
      <dgm:prSet/>
      <dgm:spPr/>
      <dgm:t>
        <a:bodyPr/>
        <a:lstStyle/>
        <a:p>
          <a:endParaRPr lang="ru-RU"/>
        </a:p>
      </dgm:t>
    </dgm:pt>
    <dgm:pt modelId="{B8EDBA2E-6890-413C-B592-F68B1756B0AB}">
      <dgm:prSet/>
      <dgm:spPr/>
      <dgm:t>
        <a:bodyPr/>
        <a:lstStyle/>
        <a:p>
          <a:r>
            <a:rPr lang="ru-RU" b="0" i="0" dirty="0" smtClean="0"/>
            <a:t>развитие </a:t>
          </a:r>
          <a:r>
            <a:rPr lang="ru-RU" b="0" i="0" dirty="0" err="1" smtClean="0"/>
            <a:t>сотворческих</a:t>
          </a:r>
          <a:r>
            <a:rPr lang="ru-RU" b="0" i="0" dirty="0" smtClean="0"/>
            <a:t> процессов в детско-взрослом коллективе, освоение субъект-субъектных отношений с детьми, зарождение новой традиции ДОУ – проведения </a:t>
          </a:r>
          <a:r>
            <a:rPr lang="ru-RU" b="1" i="1" dirty="0" smtClean="0"/>
            <a:t>«Дня самоуправления», </a:t>
          </a:r>
          <a:r>
            <a:rPr lang="ru-RU" b="0" i="0" dirty="0" smtClean="0"/>
            <a:t>выявление лидерских качеств в ребенке через </a:t>
          </a:r>
          <a:r>
            <a:rPr lang="ru-RU" b="0" i="0" dirty="0" err="1" smtClean="0"/>
            <a:t>тимбилдинги</a:t>
          </a:r>
          <a:r>
            <a:rPr lang="ru-RU" b="0" i="0" dirty="0" smtClean="0"/>
            <a:t>, квест-игры.</a:t>
          </a:r>
          <a:endParaRPr lang="ru-RU" dirty="0"/>
        </a:p>
      </dgm:t>
    </dgm:pt>
    <dgm:pt modelId="{F5FAE0CE-E82F-4099-B499-F86B54866659}" type="parTrans" cxnId="{D6556DD2-ACC7-4F08-A350-8B2FFF1C1AA4}">
      <dgm:prSet/>
      <dgm:spPr/>
      <dgm:t>
        <a:bodyPr/>
        <a:lstStyle/>
        <a:p>
          <a:endParaRPr lang="ru-RU"/>
        </a:p>
      </dgm:t>
    </dgm:pt>
    <dgm:pt modelId="{21D2C6FF-7D84-4228-95D6-6620006182FB}" type="sibTrans" cxnId="{D6556DD2-ACC7-4F08-A350-8B2FFF1C1AA4}">
      <dgm:prSet/>
      <dgm:spPr/>
      <dgm:t>
        <a:bodyPr/>
        <a:lstStyle/>
        <a:p>
          <a:endParaRPr lang="ru-RU"/>
        </a:p>
      </dgm:t>
    </dgm:pt>
    <dgm:pt modelId="{8375D936-8BB2-401A-B66D-4B03553D8621}">
      <dgm:prSet/>
      <dgm:spPr/>
      <dgm:t>
        <a:bodyPr/>
        <a:lstStyle/>
        <a:p>
          <a:r>
            <a:rPr lang="ru-RU" dirty="0" smtClean="0"/>
            <a:t>Взаимодействие с краеведческим музеем:</a:t>
          </a:r>
          <a:endParaRPr lang="ru-RU" dirty="0"/>
        </a:p>
      </dgm:t>
    </dgm:pt>
    <dgm:pt modelId="{E268786A-CF61-40E1-AAB4-27175080D7C3}" type="parTrans" cxnId="{CB17F70F-076E-458E-9260-D6CA9E47BC4D}">
      <dgm:prSet/>
      <dgm:spPr/>
      <dgm:t>
        <a:bodyPr/>
        <a:lstStyle/>
        <a:p>
          <a:endParaRPr lang="ru-RU"/>
        </a:p>
      </dgm:t>
    </dgm:pt>
    <dgm:pt modelId="{C0F539E9-AF8C-464A-A372-8609E903652D}" type="sibTrans" cxnId="{CB17F70F-076E-458E-9260-D6CA9E47BC4D}">
      <dgm:prSet/>
      <dgm:spPr/>
      <dgm:t>
        <a:bodyPr/>
        <a:lstStyle/>
        <a:p>
          <a:endParaRPr lang="ru-RU"/>
        </a:p>
      </dgm:t>
    </dgm:pt>
    <dgm:pt modelId="{ED5B05ED-4121-471E-B830-33EEA8158139}">
      <dgm:prSet/>
      <dgm:spPr/>
      <dgm:t>
        <a:bodyPr/>
        <a:lstStyle/>
        <a:p>
          <a:endParaRPr lang="ru-RU" dirty="0" smtClean="0"/>
        </a:p>
        <a:p>
          <a:r>
            <a:rPr lang="ru-RU" dirty="0" smtClean="0"/>
            <a:t>Взаимодействие с социальным  реабилитационным центром:</a:t>
          </a:r>
        </a:p>
        <a:p>
          <a:endParaRPr lang="ru-RU" dirty="0"/>
        </a:p>
      </dgm:t>
    </dgm:pt>
    <dgm:pt modelId="{609FA8FB-D495-4E20-8385-BD637DBF3181}" type="parTrans" cxnId="{6DA46B82-0437-4060-815D-5D4691BA9DB5}">
      <dgm:prSet/>
      <dgm:spPr/>
      <dgm:t>
        <a:bodyPr/>
        <a:lstStyle/>
        <a:p>
          <a:endParaRPr lang="ru-RU"/>
        </a:p>
      </dgm:t>
    </dgm:pt>
    <dgm:pt modelId="{EE46B50A-E7EB-41B5-A421-5130319191C3}" type="sibTrans" cxnId="{6DA46B82-0437-4060-815D-5D4691BA9DB5}">
      <dgm:prSet/>
      <dgm:spPr/>
      <dgm:t>
        <a:bodyPr/>
        <a:lstStyle/>
        <a:p>
          <a:endParaRPr lang="ru-RU"/>
        </a:p>
      </dgm:t>
    </dgm:pt>
    <dgm:pt modelId="{6F0174CA-D6B3-4F44-B207-78B64DD92EB2}">
      <dgm:prSet/>
      <dgm:spPr/>
      <dgm:t>
        <a:bodyPr/>
        <a:lstStyle/>
        <a:p>
          <a:r>
            <a:rPr lang="ru-RU" b="0" i="0" dirty="0" smtClean="0"/>
            <a:t>Обеспечение связи с общественным социальным институтом, направленной на гармонизацию отношений между разными поколениями.</a:t>
          </a:r>
          <a:endParaRPr lang="ru-RU" dirty="0"/>
        </a:p>
      </dgm:t>
    </dgm:pt>
    <dgm:pt modelId="{8DB48B3B-4927-4EDE-9DE5-7E34CD9D14E0}" type="parTrans" cxnId="{08433913-1431-419A-9E2A-F598A5333BC6}">
      <dgm:prSet/>
      <dgm:spPr/>
      <dgm:t>
        <a:bodyPr/>
        <a:lstStyle/>
        <a:p>
          <a:endParaRPr lang="ru-RU"/>
        </a:p>
      </dgm:t>
    </dgm:pt>
    <dgm:pt modelId="{38C80EDE-22AC-4538-A633-5F4AC065084F}" type="sibTrans" cxnId="{08433913-1431-419A-9E2A-F598A5333BC6}">
      <dgm:prSet/>
      <dgm:spPr/>
      <dgm:t>
        <a:bodyPr/>
        <a:lstStyle/>
        <a:p>
          <a:endParaRPr lang="ru-RU"/>
        </a:p>
      </dgm:t>
    </dgm:pt>
    <dgm:pt modelId="{3E71870E-B2E2-4037-8722-0A3E63CE261A}">
      <dgm:prSet/>
      <dgm:spPr/>
      <dgm:t>
        <a:bodyPr/>
        <a:lstStyle/>
        <a:p>
          <a:r>
            <a:rPr lang="ru-RU" b="0" i="0" dirty="0" smtClean="0"/>
            <a:t>изучение краеведения как элемента дошкольного образования и разработка активных  методов ознакомления старших дошкольников с историей родного края на основе взаимодействия дошкольного учреждения с краеведческим музеем.</a:t>
          </a:r>
          <a:endParaRPr lang="ru-RU" dirty="0"/>
        </a:p>
      </dgm:t>
    </dgm:pt>
    <dgm:pt modelId="{3161A132-3933-4391-99AF-1DA129B2A5E8}" type="parTrans" cxnId="{2FF3DDB0-747B-4002-9067-E194703612F8}">
      <dgm:prSet/>
      <dgm:spPr/>
      <dgm:t>
        <a:bodyPr/>
        <a:lstStyle/>
        <a:p>
          <a:endParaRPr lang="ru-RU"/>
        </a:p>
      </dgm:t>
    </dgm:pt>
    <dgm:pt modelId="{BA56DC38-3578-4604-A80C-7B004C148D05}" type="sibTrans" cxnId="{2FF3DDB0-747B-4002-9067-E194703612F8}">
      <dgm:prSet/>
      <dgm:spPr/>
      <dgm:t>
        <a:bodyPr/>
        <a:lstStyle/>
        <a:p>
          <a:endParaRPr lang="ru-RU"/>
        </a:p>
      </dgm:t>
    </dgm:pt>
    <dgm:pt modelId="{D003BF62-79F7-4224-A04D-FE5EF4C62E33}">
      <dgm:prSet/>
      <dgm:spPr/>
      <dgm:t>
        <a:bodyPr/>
        <a:lstStyle/>
        <a:p>
          <a:endParaRPr lang="ru-RU" dirty="0"/>
        </a:p>
      </dgm:t>
    </dgm:pt>
    <dgm:pt modelId="{3A5FECD5-5DEE-4D80-80FD-0C2168B8CC32}" type="parTrans" cxnId="{85C4F0BC-5D21-458E-B045-CAEC505BBE8D}">
      <dgm:prSet/>
      <dgm:spPr/>
      <dgm:t>
        <a:bodyPr/>
        <a:lstStyle/>
        <a:p>
          <a:endParaRPr lang="ru-RU"/>
        </a:p>
      </dgm:t>
    </dgm:pt>
    <dgm:pt modelId="{2A25BC8B-34E4-4E7E-BE67-118F6C6B2527}" type="sibTrans" cxnId="{85C4F0BC-5D21-458E-B045-CAEC505BBE8D}">
      <dgm:prSet/>
      <dgm:spPr/>
      <dgm:t>
        <a:bodyPr/>
        <a:lstStyle/>
        <a:p>
          <a:endParaRPr lang="ru-RU"/>
        </a:p>
      </dgm:t>
    </dgm:pt>
    <dgm:pt modelId="{12DAE0C4-1647-4F13-B2A1-7733118C9DC6}">
      <dgm:prSet/>
      <dgm:spPr/>
      <dgm:t>
        <a:bodyPr/>
        <a:lstStyle/>
        <a:p>
          <a:r>
            <a:rPr lang="ru-RU" b="0" i="0" dirty="0" smtClean="0"/>
            <a:t>воспитание и развитие творческих качеств личности в каждом ребёнке на основе приобщения детей к художественной литературе.</a:t>
          </a:r>
          <a:endParaRPr lang="ru-RU" dirty="0"/>
        </a:p>
      </dgm:t>
    </dgm:pt>
    <dgm:pt modelId="{4B49F354-CFEF-45E3-81D8-42004D94FF00}" type="parTrans" cxnId="{B3297FDE-1605-4885-8806-DB1CDA07F113}">
      <dgm:prSet/>
      <dgm:spPr/>
      <dgm:t>
        <a:bodyPr/>
        <a:lstStyle/>
        <a:p>
          <a:endParaRPr lang="ru-RU"/>
        </a:p>
      </dgm:t>
    </dgm:pt>
    <dgm:pt modelId="{D29C55D2-4A0F-466A-8A91-3F79AA12BE49}" type="sibTrans" cxnId="{B3297FDE-1605-4885-8806-DB1CDA07F113}">
      <dgm:prSet/>
      <dgm:spPr/>
      <dgm:t>
        <a:bodyPr/>
        <a:lstStyle/>
        <a:p>
          <a:endParaRPr lang="ru-RU"/>
        </a:p>
      </dgm:t>
    </dgm:pt>
    <dgm:pt modelId="{E85630BC-6E1D-426B-9FAF-96FCEA83355C}">
      <dgm:prSet/>
      <dgm:spPr/>
      <dgm:t>
        <a:bodyPr/>
        <a:lstStyle/>
        <a:p>
          <a:r>
            <a:rPr lang="ru-RU" b="0" i="0" dirty="0" smtClean="0"/>
            <a:t>Восполнение  недостатка потребности в детской физической активности, укрепление здоровья, формирование привычки к здоровому образу жизни.</a:t>
          </a:r>
          <a:endParaRPr lang="ru-RU" dirty="0"/>
        </a:p>
      </dgm:t>
    </dgm:pt>
    <dgm:pt modelId="{5919D982-CE75-4D9F-8A39-6D0C0233067B}" type="parTrans" cxnId="{48763885-47C9-446F-B4EE-5C6B8A0601FF}">
      <dgm:prSet/>
      <dgm:spPr/>
      <dgm:t>
        <a:bodyPr/>
        <a:lstStyle/>
        <a:p>
          <a:endParaRPr lang="ru-RU"/>
        </a:p>
      </dgm:t>
    </dgm:pt>
    <dgm:pt modelId="{CEA5060E-31F3-45EB-B451-D2A3B1CBC94F}" type="sibTrans" cxnId="{48763885-47C9-446F-B4EE-5C6B8A0601FF}">
      <dgm:prSet/>
      <dgm:spPr/>
      <dgm:t>
        <a:bodyPr/>
        <a:lstStyle/>
        <a:p>
          <a:endParaRPr lang="ru-RU"/>
        </a:p>
      </dgm:t>
    </dgm:pt>
    <dgm:pt modelId="{E57371DB-3589-4CD8-9DCC-6FF96E926229}">
      <dgm:prSet/>
      <dgm:spPr/>
      <dgm:t>
        <a:bodyPr/>
        <a:lstStyle/>
        <a:p>
          <a:r>
            <a:rPr lang="ru-RU" b="0" i="1" dirty="0" smtClean="0"/>
            <a:t>создание условий для самореализации дошкольников и повышения их социальной активности, при которой происходит передача опыта (игрового, познавательного, социального) в естественной среде от старших к младшим;</a:t>
          </a:r>
          <a:endParaRPr lang="ru-RU" dirty="0"/>
        </a:p>
      </dgm:t>
    </dgm:pt>
    <dgm:pt modelId="{918EB9B2-F77C-49E3-8466-68DA00AB387F}" type="parTrans" cxnId="{5D6A04DB-2156-412E-AF53-E52D57DD4948}">
      <dgm:prSet/>
      <dgm:spPr/>
      <dgm:t>
        <a:bodyPr/>
        <a:lstStyle/>
        <a:p>
          <a:endParaRPr lang="ru-RU"/>
        </a:p>
      </dgm:t>
    </dgm:pt>
    <dgm:pt modelId="{AA496407-03DA-4E32-A09F-7A3BD1C9EDE3}" type="sibTrans" cxnId="{5D6A04DB-2156-412E-AF53-E52D57DD4948}">
      <dgm:prSet/>
      <dgm:spPr/>
      <dgm:t>
        <a:bodyPr/>
        <a:lstStyle/>
        <a:p>
          <a:endParaRPr lang="ru-RU"/>
        </a:p>
      </dgm:t>
    </dgm:pt>
    <dgm:pt modelId="{01A9BD38-737D-43F9-A690-547E2050399E}">
      <dgm:prSet/>
      <dgm:spPr/>
      <dgm:t>
        <a:bodyPr/>
        <a:lstStyle/>
        <a:p>
          <a:r>
            <a:rPr lang="ru-RU" b="0" i="0" smtClean="0"/>
            <a:t>Воспитание в семьях воспитанников толерантности, умения проявлять чувство заботы и ответственности за близких, старших.</a:t>
          </a:r>
          <a:endParaRPr lang="ru-RU" b="0" i="0"/>
        </a:p>
      </dgm:t>
    </dgm:pt>
    <dgm:pt modelId="{4DAE089D-6278-494C-93B5-25AFCFA0C1E8}" type="parTrans" cxnId="{D1915392-0E4C-45C7-A712-0B5C86A2C339}">
      <dgm:prSet/>
      <dgm:spPr/>
      <dgm:t>
        <a:bodyPr/>
        <a:lstStyle/>
        <a:p>
          <a:endParaRPr lang="ru-RU"/>
        </a:p>
      </dgm:t>
    </dgm:pt>
    <dgm:pt modelId="{2065C8A5-5720-4534-BB9D-0C6C59DF09FA}" type="sibTrans" cxnId="{D1915392-0E4C-45C7-A712-0B5C86A2C339}">
      <dgm:prSet/>
      <dgm:spPr/>
      <dgm:t>
        <a:bodyPr/>
        <a:lstStyle/>
        <a:p>
          <a:endParaRPr lang="ru-RU"/>
        </a:p>
      </dgm:t>
    </dgm:pt>
    <dgm:pt modelId="{B3CA75F9-3B67-4F0E-A3FC-E3FF1065E476}">
      <dgm:prSet/>
      <dgm:spPr/>
      <dgm:t>
        <a:bodyPr/>
        <a:lstStyle/>
        <a:p>
          <a:r>
            <a:rPr lang="ru-RU" b="0" i="0" smtClean="0"/>
            <a:t>Создание нового содержания в работе с социумом, новых технологий взаимодействия двух социальных институтов, методов, форм организации воспитательно-образовательной деятельности и адекватной им системы управления.</a:t>
          </a:r>
          <a:endParaRPr lang="ru-RU" b="0" i="0"/>
        </a:p>
      </dgm:t>
    </dgm:pt>
    <dgm:pt modelId="{1DDA0E81-22D1-489E-8EF3-F18F43722EBA}" type="parTrans" cxnId="{5F76902E-41D4-4F03-A480-1EB083CB9434}">
      <dgm:prSet/>
      <dgm:spPr/>
      <dgm:t>
        <a:bodyPr/>
        <a:lstStyle/>
        <a:p>
          <a:endParaRPr lang="ru-RU"/>
        </a:p>
      </dgm:t>
    </dgm:pt>
    <dgm:pt modelId="{4750C5EA-01B4-4980-BEF4-B620A12F531A}" type="sibTrans" cxnId="{5F76902E-41D4-4F03-A480-1EB083CB9434}">
      <dgm:prSet/>
      <dgm:spPr/>
      <dgm:t>
        <a:bodyPr/>
        <a:lstStyle/>
        <a:p>
          <a:endParaRPr lang="ru-RU"/>
        </a:p>
      </dgm:t>
    </dgm:pt>
    <dgm:pt modelId="{AC9EDC4C-E4F3-4E50-8FB2-C6A2554DC421}">
      <dgm:prSet/>
      <dgm:spPr/>
      <dgm:t>
        <a:bodyPr/>
        <a:lstStyle/>
        <a:p>
          <a:r>
            <a:rPr lang="ru-RU" b="0" i="0" smtClean="0"/>
            <a:t>Формирование единого образовательного пространства “Детский сад-семья-общество”</a:t>
          </a:r>
          <a:endParaRPr lang="ru-RU" b="0" i="0"/>
        </a:p>
      </dgm:t>
    </dgm:pt>
    <dgm:pt modelId="{E9215A0D-85C5-4B09-86AB-9B232FDAB7BE}" type="parTrans" cxnId="{164E00BE-B2AF-4A11-BBD4-775096276DC7}">
      <dgm:prSet/>
      <dgm:spPr/>
      <dgm:t>
        <a:bodyPr/>
        <a:lstStyle/>
        <a:p>
          <a:endParaRPr lang="ru-RU"/>
        </a:p>
      </dgm:t>
    </dgm:pt>
    <dgm:pt modelId="{F0C99A28-0D44-48B8-8ED6-2099F31B6CCC}" type="sibTrans" cxnId="{164E00BE-B2AF-4A11-BBD4-775096276DC7}">
      <dgm:prSet/>
      <dgm:spPr/>
      <dgm:t>
        <a:bodyPr/>
        <a:lstStyle/>
        <a:p>
          <a:endParaRPr lang="ru-RU"/>
        </a:p>
      </dgm:t>
    </dgm:pt>
    <dgm:pt modelId="{615AB5EB-3E24-4B57-9EA6-1F0DB49E8A14}">
      <dgm:prSet/>
      <dgm:spPr/>
      <dgm:t>
        <a:bodyPr/>
        <a:lstStyle/>
        <a:p>
          <a:r>
            <a:rPr lang="ru-RU" dirty="0" smtClean="0"/>
            <a:t>Создание условий для проведений совместных экологических акций </a:t>
          </a:r>
          <a:endParaRPr lang="ru-RU" dirty="0"/>
        </a:p>
      </dgm:t>
    </dgm:pt>
    <dgm:pt modelId="{582890A1-5C15-4C02-9439-DF157BFF5EA4}" type="parTrans" cxnId="{875D4B59-8EDC-4793-BF71-BB9AE33CD23B}">
      <dgm:prSet/>
      <dgm:spPr/>
      <dgm:t>
        <a:bodyPr/>
        <a:lstStyle/>
        <a:p>
          <a:endParaRPr lang="ru-RU"/>
        </a:p>
      </dgm:t>
    </dgm:pt>
    <dgm:pt modelId="{75D8E60C-BA20-4B8D-9172-BCFC3522CD72}" type="sibTrans" cxnId="{875D4B59-8EDC-4793-BF71-BB9AE33CD23B}">
      <dgm:prSet/>
      <dgm:spPr/>
      <dgm:t>
        <a:bodyPr/>
        <a:lstStyle/>
        <a:p>
          <a:endParaRPr lang="ru-RU"/>
        </a:p>
      </dgm:t>
    </dgm:pt>
    <dgm:pt modelId="{A2BC4081-C84D-4136-8B46-AB7855ECC8D4}" type="pres">
      <dgm:prSet presAssocID="{6E1472A9-1C64-4735-B606-27EFCF8196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9903F5-9D2A-410C-AC5B-6B2EB257C9F0}" type="pres">
      <dgm:prSet presAssocID="{1A5DB8E7-CE91-44E6-90DA-51D95AA4B0B7}" presName="parentLin" presStyleCnt="0"/>
      <dgm:spPr/>
    </dgm:pt>
    <dgm:pt modelId="{41527485-0B61-4D87-B92A-8E4DA3535C1B}" type="pres">
      <dgm:prSet presAssocID="{1A5DB8E7-CE91-44E6-90DA-51D95AA4B0B7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F4844023-764C-4006-85D2-1D5378EFDA47}" type="pres">
      <dgm:prSet presAssocID="{1A5DB8E7-CE91-44E6-90DA-51D95AA4B0B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8639E-63D0-4536-8380-EC45F263696D}" type="pres">
      <dgm:prSet presAssocID="{1A5DB8E7-CE91-44E6-90DA-51D95AA4B0B7}" presName="negativeSpace" presStyleCnt="0"/>
      <dgm:spPr/>
    </dgm:pt>
    <dgm:pt modelId="{715ABEE1-A6C9-4D81-96B4-FB91CC13B32D}" type="pres">
      <dgm:prSet presAssocID="{1A5DB8E7-CE91-44E6-90DA-51D95AA4B0B7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06A37-B7DD-4340-9395-12FC5C5BF992}" type="pres">
      <dgm:prSet presAssocID="{F8314898-0635-4DA6-ABFE-51669647696F}" presName="spaceBetweenRectangles" presStyleCnt="0"/>
      <dgm:spPr/>
    </dgm:pt>
    <dgm:pt modelId="{78E8BE21-5725-4A41-A75D-F5B3476E199B}" type="pres">
      <dgm:prSet presAssocID="{ED5B05ED-4121-471E-B830-33EEA8158139}" presName="parentLin" presStyleCnt="0"/>
      <dgm:spPr/>
    </dgm:pt>
    <dgm:pt modelId="{1D6387C8-F68B-45CD-8BCA-6886EA29F0F5}" type="pres">
      <dgm:prSet presAssocID="{ED5B05ED-4121-471E-B830-33EEA815813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2FF3AF85-9EFF-444B-9048-79DC42315E49}" type="pres">
      <dgm:prSet presAssocID="{ED5B05ED-4121-471E-B830-33EEA8158139}" presName="parentText" presStyleLbl="node1" presStyleIdx="1" presStyleCnt="7" custLinFactNeighborY="30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FA61F1-29D4-4515-967E-D6BB58EBAE6A}" type="pres">
      <dgm:prSet presAssocID="{ED5B05ED-4121-471E-B830-33EEA8158139}" presName="negativeSpace" presStyleCnt="0"/>
      <dgm:spPr/>
    </dgm:pt>
    <dgm:pt modelId="{3AEE078A-AD84-4148-9264-B7F1957D8C60}" type="pres">
      <dgm:prSet presAssocID="{ED5B05ED-4121-471E-B830-33EEA8158139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1A783-14BD-4550-90EA-659C8138C104}" type="pres">
      <dgm:prSet presAssocID="{EE46B50A-E7EB-41B5-A421-5130319191C3}" presName="spaceBetweenRectangles" presStyleCnt="0"/>
      <dgm:spPr/>
    </dgm:pt>
    <dgm:pt modelId="{94FA5902-194A-422A-AF64-34678459187C}" type="pres">
      <dgm:prSet presAssocID="{8375D936-8BB2-401A-B66D-4B03553D8621}" presName="parentLin" presStyleCnt="0"/>
      <dgm:spPr/>
    </dgm:pt>
    <dgm:pt modelId="{07337439-5244-4077-885E-D4CE9A53348D}" type="pres">
      <dgm:prSet presAssocID="{8375D936-8BB2-401A-B66D-4B03553D8621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CC150DC5-DB07-4ECF-A5DF-7647B4AF72A7}" type="pres">
      <dgm:prSet presAssocID="{8375D936-8BB2-401A-B66D-4B03553D862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8E841-1C17-42F2-9FCB-14574EE722EA}" type="pres">
      <dgm:prSet presAssocID="{8375D936-8BB2-401A-B66D-4B03553D8621}" presName="negativeSpace" presStyleCnt="0"/>
      <dgm:spPr/>
    </dgm:pt>
    <dgm:pt modelId="{303881EB-8E9C-4987-B9F3-37A811DF59CB}" type="pres">
      <dgm:prSet presAssocID="{8375D936-8BB2-401A-B66D-4B03553D8621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802E6-5444-46A7-9946-B6D170CF522A}" type="pres">
      <dgm:prSet presAssocID="{C0F539E9-AF8C-464A-A372-8609E903652D}" presName="spaceBetweenRectangles" presStyleCnt="0"/>
      <dgm:spPr/>
    </dgm:pt>
    <dgm:pt modelId="{07A1D749-8DE4-43D3-914A-6942CDBB6FD7}" type="pres">
      <dgm:prSet presAssocID="{C4D6B446-1C83-4BE7-AC96-FDFA5221051D}" presName="parentLin" presStyleCnt="0"/>
      <dgm:spPr/>
    </dgm:pt>
    <dgm:pt modelId="{7D63FE80-DDE3-46F4-9140-19179A5E433F}" type="pres">
      <dgm:prSet presAssocID="{C4D6B446-1C83-4BE7-AC96-FDFA5221051D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9A120DD7-87F8-4CB5-8E32-51340925157B}" type="pres">
      <dgm:prSet presAssocID="{C4D6B446-1C83-4BE7-AC96-FDFA5221051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CC660-BFCE-4873-A3F5-BA8DF5BB8262}" type="pres">
      <dgm:prSet presAssocID="{C4D6B446-1C83-4BE7-AC96-FDFA5221051D}" presName="negativeSpace" presStyleCnt="0"/>
      <dgm:spPr/>
    </dgm:pt>
    <dgm:pt modelId="{FB3B457A-3539-4202-A00F-B1AD8C820BD2}" type="pres">
      <dgm:prSet presAssocID="{C4D6B446-1C83-4BE7-AC96-FDFA5221051D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5BF78-4290-4D94-9607-4C440E26FAC7}" type="pres">
      <dgm:prSet presAssocID="{4503A25B-5CD0-4CAD-9092-0104B5F58443}" presName="spaceBetweenRectangles" presStyleCnt="0"/>
      <dgm:spPr/>
    </dgm:pt>
    <dgm:pt modelId="{C4C6C324-8953-4F71-95E9-2EDEE1E676A9}" type="pres">
      <dgm:prSet presAssocID="{357FF4E4-72DC-4483-868B-B3985ED937EF}" presName="parentLin" presStyleCnt="0"/>
      <dgm:spPr/>
    </dgm:pt>
    <dgm:pt modelId="{C91F158C-EC11-47D7-9864-96AA3ECA53BB}" type="pres">
      <dgm:prSet presAssocID="{357FF4E4-72DC-4483-868B-B3985ED937EF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B9BF0B79-AB5B-4745-997A-3C31F48CE65D}" type="pres">
      <dgm:prSet presAssocID="{357FF4E4-72DC-4483-868B-B3985ED937EF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5A751-750B-47B3-B89C-20107C029B5A}" type="pres">
      <dgm:prSet presAssocID="{357FF4E4-72DC-4483-868B-B3985ED937EF}" presName="negativeSpace" presStyleCnt="0"/>
      <dgm:spPr/>
    </dgm:pt>
    <dgm:pt modelId="{7642550C-5C9A-4F4C-98A5-32F7FA07B50E}" type="pres">
      <dgm:prSet presAssocID="{357FF4E4-72DC-4483-868B-B3985ED937EF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CBC3D-E78E-4B42-BCDE-A12FD3F2A289}" type="pres">
      <dgm:prSet presAssocID="{F926AC12-60ED-4E5C-8A9C-4ACD54BB9663}" presName="spaceBetweenRectangles" presStyleCnt="0"/>
      <dgm:spPr/>
    </dgm:pt>
    <dgm:pt modelId="{5002C72D-6C9C-4273-8001-FD42976F860E}" type="pres">
      <dgm:prSet presAssocID="{52BFEA62-6E65-444E-9C3C-589D52A54C4E}" presName="parentLin" presStyleCnt="0"/>
      <dgm:spPr/>
    </dgm:pt>
    <dgm:pt modelId="{5139E128-F3F9-45BD-9048-6AF07DDC4A9C}" type="pres">
      <dgm:prSet presAssocID="{52BFEA62-6E65-444E-9C3C-589D52A54C4E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896A3E3D-0521-42B0-82E2-9E78E827C317}" type="pres">
      <dgm:prSet presAssocID="{52BFEA62-6E65-444E-9C3C-589D52A54C4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DE5A4F-044F-4231-BA9C-05960A47637B}" type="pres">
      <dgm:prSet presAssocID="{52BFEA62-6E65-444E-9C3C-589D52A54C4E}" presName="negativeSpace" presStyleCnt="0"/>
      <dgm:spPr/>
    </dgm:pt>
    <dgm:pt modelId="{0D17F77E-B6FF-4640-885D-18C54712980E}" type="pres">
      <dgm:prSet presAssocID="{52BFEA62-6E65-444E-9C3C-589D52A54C4E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F0F219-F362-4CCF-8856-A6C5E6D18E9E}" type="pres">
      <dgm:prSet presAssocID="{28B26A1A-B0D3-4842-B03C-2E71BDB30D2D}" presName="spaceBetweenRectangles" presStyleCnt="0"/>
      <dgm:spPr/>
    </dgm:pt>
    <dgm:pt modelId="{8B782803-249B-4ECE-8166-AFB9675B9A1D}" type="pres">
      <dgm:prSet presAssocID="{6AEF18CF-B317-4DA2-8199-9984F7F04BB2}" presName="parentLin" presStyleCnt="0"/>
      <dgm:spPr/>
    </dgm:pt>
    <dgm:pt modelId="{446BC90D-5F89-4ADC-A2E6-06669EFD1287}" type="pres">
      <dgm:prSet presAssocID="{6AEF18CF-B317-4DA2-8199-9984F7F04BB2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8968F7A3-9EF9-4793-B6C4-694E2A61152B}" type="pres">
      <dgm:prSet presAssocID="{6AEF18CF-B317-4DA2-8199-9984F7F04BB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D1DEE-546F-40AB-8D00-1E834FAEC6CF}" type="pres">
      <dgm:prSet presAssocID="{6AEF18CF-B317-4DA2-8199-9984F7F04BB2}" presName="negativeSpace" presStyleCnt="0"/>
      <dgm:spPr/>
    </dgm:pt>
    <dgm:pt modelId="{9FBB4392-E36A-4B99-9A4C-E83BFF082BE0}" type="pres">
      <dgm:prSet presAssocID="{6AEF18CF-B317-4DA2-8199-9984F7F04BB2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A46B82-0437-4060-815D-5D4691BA9DB5}" srcId="{6E1472A9-1C64-4735-B606-27EFCF819672}" destId="{ED5B05ED-4121-471E-B830-33EEA8158139}" srcOrd="1" destOrd="0" parTransId="{609FA8FB-D495-4E20-8385-BD637DBF3181}" sibTransId="{EE46B50A-E7EB-41B5-A421-5130319191C3}"/>
    <dgm:cxn modelId="{41ABA675-A386-49AD-B8CA-903C22B2E1CF}" type="presOf" srcId="{1A5DB8E7-CE91-44E6-90DA-51D95AA4B0B7}" destId="{41527485-0B61-4D87-B92A-8E4DA3535C1B}" srcOrd="0" destOrd="0" presId="urn:microsoft.com/office/officeart/2005/8/layout/list1"/>
    <dgm:cxn modelId="{875D4B59-8EDC-4793-BF71-BB9AE33CD23B}" srcId="{6AEF18CF-B317-4DA2-8199-9984F7F04BB2}" destId="{615AB5EB-3E24-4B57-9EA6-1F0DB49E8A14}" srcOrd="0" destOrd="0" parTransId="{582890A1-5C15-4C02-9439-DF157BFF5EA4}" sibTransId="{75D8E60C-BA20-4B8D-9172-BCFC3522CD72}"/>
    <dgm:cxn modelId="{37B81D21-19B1-4863-8B56-F59BBD4E309F}" type="presOf" srcId="{6AEF18CF-B317-4DA2-8199-9984F7F04BB2}" destId="{446BC90D-5F89-4ADC-A2E6-06669EFD1287}" srcOrd="0" destOrd="0" presId="urn:microsoft.com/office/officeart/2005/8/layout/list1"/>
    <dgm:cxn modelId="{44EA9574-03A4-4245-979D-5D8FCE5B6ABA}" srcId="{6E1472A9-1C64-4735-B606-27EFCF819672}" destId="{C4D6B446-1C83-4BE7-AC96-FDFA5221051D}" srcOrd="3" destOrd="0" parTransId="{4B761D35-C50C-478D-BDA4-DE42B7577D4F}" sibTransId="{4503A25B-5CD0-4CAD-9092-0104B5F58443}"/>
    <dgm:cxn modelId="{B3297FDE-1605-4885-8806-DB1CDA07F113}" srcId="{C4D6B446-1C83-4BE7-AC96-FDFA5221051D}" destId="{12DAE0C4-1647-4F13-B2A1-7733118C9DC6}" srcOrd="0" destOrd="0" parTransId="{4B49F354-CFEF-45E3-81D8-42004D94FF00}" sibTransId="{D29C55D2-4A0F-466A-8A91-3F79AA12BE49}"/>
    <dgm:cxn modelId="{F8D1159B-5E2D-41DF-B1C3-19BCE2E9AA7E}" type="presOf" srcId="{C4D6B446-1C83-4BE7-AC96-FDFA5221051D}" destId="{7D63FE80-DDE3-46F4-9140-19179A5E433F}" srcOrd="0" destOrd="0" presId="urn:microsoft.com/office/officeart/2005/8/layout/list1"/>
    <dgm:cxn modelId="{85C4F0BC-5D21-458E-B045-CAEC505BBE8D}" srcId="{8375D936-8BB2-401A-B66D-4B03553D8621}" destId="{D003BF62-79F7-4224-A04D-FE5EF4C62E33}" srcOrd="1" destOrd="0" parTransId="{3A5FECD5-5DEE-4D80-80FD-0C2168B8CC32}" sibTransId="{2A25BC8B-34E4-4E7E-BE67-118F6C6B2527}"/>
    <dgm:cxn modelId="{E6B81B5D-B340-461D-ABB1-862C4E5AE4DB}" type="presOf" srcId="{615AB5EB-3E24-4B57-9EA6-1F0DB49E8A14}" destId="{9FBB4392-E36A-4B99-9A4C-E83BFF082BE0}" srcOrd="0" destOrd="0" presId="urn:microsoft.com/office/officeart/2005/8/layout/list1"/>
    <dgm:cxn modelId="{D1915392-0E4C-45C7-A712-0B5C86A2C339}" srcId="{ED5B05ED-4121-471E-B830-33EEA8158139}" destId="{01A9BD38-737D-43F9-A690-547E2050399E}" srcOrd="1" destOrd="0" parTransId="{4DAE089D-6278-494C-93B5-25AFCFA0C1E8}" sibTransId="{2065C8A5-5720-4534-BB9D-0C6C59DF09FA}"/>
    <dgm:cxn modelId="{CB17F70F-076E-458E-9260-D6CA9E47BC4D}" srcId="{6E1472A9-1C64-4735-B606-27EFCF819672}" destId="{8375D936-8BB2-401A-B66D-4B03553D8621}" srcOrd="2" destOrd="0" parTransId="{E268786A-CF61-40E1-AAB4-27175080D7C3}" sibTransId="{C0F539E9-AF8C-464A-A372-8609E903652D}"/>
    <dgm:cxn modelId="{16A22544-576B-40FC-B087-39238FEED62B}" type="presOf" srcId="{6F0174CA-D6B3-4F44-B207-78B64DD92EB2}" destId="{3AEE078A-AD84-4148-9264-B7F1957D8C60}" srcOrd="0" destOrd="0" presId="urn:microsoft.com/office/officeart/2005/8/layout/list1"/>
    <dgm:cxn modelId="{B6C74DFB-AA6A-4159-92A0-FDB357D44168}" srcId="{6E1472A9-1C64-4735-B606-27EFCF819672}" destId="{1A5DB8E7-CE91-44E6-90DA-51D95AA4B0B7}" srcOrd="0" destOrd="0" parTransId="{5738E78B-C399-4D56-B740-1C161C1E3C0D}" sibTransId="{F8314898-0635-4DA6-ABFE-51669647696F}"/>
    <dgm:cxn modelId="{B938151C-8253-451B-9260-B3CD04E4E39D}" type="presOf" srcId="{E57371DB-3589-4CD8-9DCC-6FF96E926229}" destId="{0D17F77E-B6FF-4640-885D-18C54712980E}" srcOrd="0" destOrd="0" presId="urn:microsoft.com/office/officeart/2005/8/layout/list1"/>
    <dgm:cxn modelId="{08A90E82-4C19-47CF-AB7B-E44707A2E3B0}" type="presOf" srcId="{357FF4E4-72DC-4483-868B-B3985ED937EF}" destId="{C91F158C-EC11-47D7-9864-96AA3ECA53BB}" srcOrd="0" destOrd="0" presId="urn:microsoft.com/office/officeart/2005/8/layout/list1"/>
    <dgm:cxn modelId="{9780CB2C-9F0A-47D0-8391-3AAE747BF2B1}" type="presOf" srcId="{52BFEA62-6E65-444E-9C3C-589D52A54C4E}" destId="{896A3E3D-0521-42B0-82E2-9E78E827C317}" srcOrd="1" destOrd="0" presId="urn:microsoft.com/office/officeart/2005/8/layout/list1"/>
    <dgm:cxn modelId="{48763885-47C9-446F-B4EE-5C6B8A0601FF}" srcId="{357FF4E4-72DC-4483-868B-B3985ED937EF}" destId="{E85630BC-6E1D-426B-9FAF-96FCEA83355C}" srcOrd="0" destOrd="0" parTransId="{5919D982-CE75-4D9F-8A39-6D0C0233067B}" sibTransId="{CEA5060E-31F3-45EB-B451-D2A3B1CBC94F}"/>
    <dgm:cxn modelId="{D9C445A6-4B23-402D-AFDF-023E181C0302}" srcId="{6E1472A9-1C64-4735-B606-27EFCF819672}" destId="{6AEF18CF-B317-4DA2-8199-9984F7F04BB2}" srcOrd="6" destOrd="0" parTransId="{3A601BC9-3170-45C9-BEE6-8242C64D7CEC}" sibTransId="{086CD7B6-5589-48B7-9B41-A51F80CBD6D4}"/>
    <dgm:cxn modelId="{08433913-1431-419A-9E2A-F598A5333BC6}" srcId="{ED5B05ED-4121-471E-B830-33EEA8158139}" destId="{6F0174CA-D6B3-4F44-B207-78B64DD92EB2}" srcOrd="0" destOrd="0" parTransId="{8DB48B3B-4927-4EDE-9DE5-7E34CD9D14E0}" sibTransId="{38C80EDE-22AC-4538-A633-5F4AC065084F}"/>
    <dgm:cxn modelId="{7E7D7698-8B90-45CB-8E16-6FD3FDB49690}" type="presOf" srcId="{6E1472A9-1C64-4735-B606-27EFCF819672}" destId="{A2BC4081-C84D-4136-8B46-AB7855ECC8D4}" srcOrd="0" destOrd="0" presId="urn:microsoft.com/office/officeart/2005/8/layout/list1"/>
    <dgm:cxn modelId="{0A290352-46E6-4137-8ED1-6C8E37A212EC}" type="presOf" srcId="{ED5B05ED-4121-471E-B830-33EEA8158139}" destId="{1D6387C8-F68B-45CD-8BCA-6886EA29F0F5}" srcOrd="0" destOrd="0" presId="urn:microsoft.com/office/officeart/2005/8/layout/list1"/>
    <dgm:cxn modelId="{61FB10EF-B3E2-4BCA-980A-0A913D6CB1B4}" type="presOf" srcId="{B8EDBA2E-6890-413C-B592-F68B1756B0AB}" destId="{715ABEE1-A6C9-4D81-96B4-FB91CC13B32D}" srcOrd="0" destOrd="0" presId="urn:microsoft.com/office/officeart/2005/8/layout/list1"/>
    <dgm:cxn modelId="{464539F0-56EE-4619-81EA-ADBED2FFA52C}" srcId="{6E1472A9-1C64-4735-B606-27EFCF819672}" destId="{357FF4E4-72DC-4483-868B-B3985ED937EF}" srcOrd="4" destOrd="0" parTransId="{57A771A7-5FAB-4707-8650-83D779CD6AB6}" sibTransId="{F926AC12-60ED-4E5C-8A9C-4ACD54BB9663}"/>
    <dgm:cxn modelId="{65AB4D98-CB69-4D8B-9D51-3B06D93029F6}" type="presOf" srcId="{01A9BD38-737D-43F9-A690-547E2050399E}" destId="{3AEE078A-AD84-4148-9264-B7F1957D8C60}" srcOrd="0" destOrd="1" presId="urn:microsoft.com/office/officeart/2005/8/layout/list1"/>
    <dgm:cxn modelId="{AD9232ED-DFF7-46BB-9690-BF2D7C77CA10}" type="presOf" srcId="{AC9EDC4C-E4F3-4E50-8FB2-C6A2554DC421}" destId="{3AEE078A-AD84-4148-9264-B7F1957D8C60}" srcOrd="0" destOrd="3" presId="urn:microsoft.com/office/officeart/2005/8/layout/list1"/>
    <dgm:cxn modelId="{E4E1D099-99A6-4D2C-A8F5-C9D31FDCF786}" type="presOf" srcId="{C4D6B446-1C83-4BE7-AC96-FDFA5221051D}" destId="{9A120DD7-87F8-4CB5-8E32-51340925157B}" srcOrd="1" destOrd="0" presId="urn:microsoft.com/office/officeart/2005/8/layout/list1"/>
    <dgm:cxn modelId="{5D6A04DB-2156-412E-AF53-E52D57DD4948}" srcId="{52BFEA62-6E65-444E-9C3C-589D52A54C4E}" destId="{E57371DB-3589-4CD8-9DCC-6FF96E926229}" srcOrd="0" destOrd="0" parTransId="{918EB9B2-F77C-49E3-8466-68DA00AB387F}" sibTransId="{AA496407-03DA-4E32-A09F-7A3BD1C9EDE3}"/>
    <dgm:cxn modelId="{D6556DD2-ACC7-4F08-A350-8B2FFF1C1AA4}" srcId="{1A5DB8E7-CE91-44E6-90DA-51D95AA4B0B7}" destId="{B8EDBA2E-6890-413C-B592-F68B1756B0AB}" srcOrd="0" destOrd="0" parTransId="{F5FAE0CE-E82F-4099-B499-F86B54866659}" sibTransId="{21D2C6FF-7D84-4228-95D6-6620006182FB}"/>
    <dgm:cxn modelId="{164E00BE-B2AF-4A11-BBD4-775096276DC7}" srcId="{ED5B05ED-4121-471E-B830-33EEA8158139}" destId="{AC9EDC4C-E4F3-4E50-8FB2-C6A2554DC421}" srcOrd="3" destOrd="0" parTransId="{E9215A0D-85C5-4B09-86AB-9B232FDAB7BE}" sibTransId="{F0C99A28-0D44-48B8-8ED6-2099F31B6CCC}"/>
    <dgm:cxn modelId="{C02E7C83-A6E5-4700-A5AC-7ED49AFAE2C0}" type="presOf" srcId="{12DAE0C4-1647-4F13-B2A1-7733118C9DC6}" destId="{FB3B457A-3539-4202-A00F-B1AD8C820BD2}" srcOrd="0" destOrd="0" presId="urn:microsoft.com/office/officeart/2005/8/layout/list1"/>
    <dgm:cxn modelId="{5F76902E-41D4-4F03-A480-1EB083CB9434}" srcId="{ED5B05ED-4121-471E-B830-33EEA8158139}" destId="{B3CA75F9-3B67-4F0E-A3FC-E3FF1065E476}" srcOrd="2" destOrd="0" parTransId="{1DDA0E81-22D1-489E-8EF3-F18F43722EBA}" sibTransId="{4750C5EA-01B4-4980-BEF4-B620A12F531A}"/>
    <dgm:cxn modelId="{F5652C4B-81ED-495C-9BAA-C8F48252212D}" type="presOf" srcId="{3E71870E-B2E2-4037-8722-0A3E63CE261A}" destId="{303881EB-8E9C-4987-B9F3-37A811DF59CB}" srcOrd="0" destOrd="0" presId="urn:microsoft.com/office/officeart/2005/8/layout/list1"/>
    <dgm:cxn modelId="{75887E92-04B7-470F-B3BE-AC764E4F2753}" type="presOf" srcId="{ED5B05ED-4121-471E-B830-33EEA8158139}" destId="{2FF3AF85-9EFF-444B-9048-79DC42315E49}" srcOrd="1" destOrd="0" presId="urn:microsoft.com/office/officeart/2005/8/layout/list1"/>
    <dgm:cxn modelId="{2FF3DDB0-747B-4002-9067-E194703612F8}" srcId="{8375D936-8BB2-401A-B66D-4B03553D8621}" destId="{3E71870E-B2E2-4037-8722-0A3E63CE261A}" srcOrd="0" destOrd="0" parTransId="{3161A132-3933-4391-99AF-1DA129B2A5E8}" sibTransId="{BA56DC38-3578-4604-A80C-7B004C148D05}"/>
    <dgm:cxn modelId="{7EB6A9ED-6F98-4677-ACA6-291A4DA3803A}" type="presOf" srcId="{1A5DB8E7-CE91-44E6-90DA-51D95AA4B0B7}" destId="{F4844023-764C-4006-85D2-1D5378EFDA47}" srcOrd="1" destOrd="0" presId="urn:microsoft.com/office/officeart/2005/8/layout/list1"/>
    <dgm:cxn modelId="{0BB8830F-3FA5-49AB-B08E-BEC44CE75757}" type="presOf" srcId="{52BFEA62-6E65-444E-9C3C-589D52A54C4E}" destId="{5139E128-F3F9-45BD-9048-6AF07DDC4A9C}" srcOrd="0" destOrd="0" presId="urn:microsoft.com/office/officeart/2005/8/layout/list1"/>
    <dgm:cxn modelId="{73CA6C25-F998-4F46-BA1B-9333674750BE}" type="presOf" srcId="{6AEF18CF-B317-4DA2-8199-9984F7F04BB2}" destId="{8968F7A3-9EF9-4793-B6C4-694E2A61152B}" srcOrd="1" destOrd="0" presId="urn:microsoft.com/office/officeart/2005/8/layout/list1"/>
    <dgm:cxn modelId="{F9F4700E-FC76-4828-A0C4-C89F9F674DF1}" type="presOf" srcId="{B3CA75F9-3B67-4F0E-A3FC-E3FF1065E476}" destId="{3AEE078A-AD84-4148-9264-B7F1957D8C60}" srcOrd="0" destOrd="2" presId="urn:microsoft.com/office/officeart/2005/8/layout/list1"/>
    <dgm:cxn modelId="{754CA2C3-DF4B-4DFA-9507-865768ECD23B}" type="presOf" srcId="{D003BF62-79F7-4224-A04D-FE5EF4C62E33}" destId="{303881EB-8E9C-4987-B9F3-37A811DF59CB}" srcOrd="0" destOrd="1" presId="urn:microsoft.com/office/officeart/2005/8/layout/list1"/>
    <dgm:cxn modelId="{045F6629-D639-41A7-A942-E25672BB4FC0}" type="presOf" srcId="{357FF4E4-72DC-4483-868B-B3985ED937EF}" destId="{B9BF0B79-AB5B-4745-997A-3C31F48CE65D}" srcOrd="1" destOrd="0" presId="urn:microsoft.com/office/officeart/2005/8/layout/list1"/>
    <dgm:cxn modelId="{F08ACD12-A558-4D1B-9B5F-405E751F3075}" type="presOf" srcId="{8375D936-8BB2-401A-B66D-4B03553D8621}" destId="{07337439-5244-4077-885E-D4CE9A53348D}" srcOrd="0" destOrd="0" presId="urn:microsoft.com/office/officeart/2005/8/layout/list1"/>
    <dgm:cxn modelId="{C37897F7-4775-4376-BEC2-364D1D7E9D65}" type="presOf" srcId="{8375D936-8BB2-401A-B66D-4B03553D8621}" destId="{CC150DC5-DB07-4ECF-A5DF-7647B4AF72A7}" srcOrd="1" destOrd="0" presId="urn:microsoft.com/office/officeart/2005/8/layout/list1"/>
    <dgm:cxn modelId="{53901DA8-32DA-4EED-9A15-50CD4DA1CE71}" srcId="{6E1472A9-1C64-4735-B606-27EFCF819672}" destId="{52BFEA62-6E65-444E-9C3C-589D52A54C4E}" srcOrd="5" destOrd="0" parTransId="{881510E7-02AA-4D78-9849-99A30902489D}" sibTransId="{28B26A1A-B0D3-4842-B03C-2E71BDB30D2D}"/>
    <dgm:cxn modelId="{36BC4FE3-443A-43EF-9D9B-0DEEDB5FD851}" type="presOf" srcId="{E85630BC-6E1D-426B-9FAF-96FCEA83355C}" destId="{7642550C-5C9A-4F4C-98A5-32F7FA07B50E}" srcOrd="0" destOrd="0" presId="urn:microsoft.com/office/officeart/2005/8/layout/list1"/>
    <dgm:cxn modelId="{151980EA-0CAA-4C4E-85BD-B361F2569836}" type="presParOf" srcId="{A2BC4081-C84D-4136-8B46-AB7855ECC8D4}" destId="{CC9903F5-9D2A-410C-AC5B-6B2EB257C9F0}" srcOrd="0" destOrd="0" presId="urn:microsoft.com/office/officeart/2005/8/layout/list1"/>
    <dgm:cxn modelId="{809ACE14-5713-4191-8DC5-94394841E851}" type="presParOf" srcId="{CC9903F5-9D2A-410C-AC5B-6B2EB257C9F0}" destId="{41527485-0B61-4D87-B92A-8E4DA3535C1B}" srcOrd="0" destOrd="0" presId="urn:microsoft.com/office/officeart/2005/8/layout/list1"/>
    <dgm:cxn modelId="{EEAB02CE-9FAF-43A1-A5AD-43F868524515}" type="presParOf" srcId="{CC9903F5-9D2A-410C-AC5B-6B2EB257C9F0}" destId="{F4844023-764C-4006-85D2-1D5378EFDA47}" srcOrd="1" destOrd="0" presId="urn:microsoft.com/office/officeart/2005/8/layout/list1"/>
    <dgm:cxn modelId="{4FCBFA54-790F-4088-8C93-0964F588220E}" type="presParOf" srcId="{A2BC4081-C84D-4136-8B46-AB7855ECC8D4}" destId="{F068639E-63D0-4536-8380-EC45F263696D}" srcOrd="1" destOrd="0" presId="urn:microsoft.com/office/officeart/2005/8/layout/list1"/>
    <dgm:cxn modelId="{FFB0534D-03F8-4F9C-9D76-F19454042483}" type="presParOf" srcId="{A2BC4081-C84D-4136-8B46-AB7855ECC8D4}" destId="{715ABEE1-A6C9-4D81-96B4-FB91CC13B32D}" srcOrd="2" destOrd="0" presId="urn:microsoft.com/office/officeart/2005/8/layout/list1"/>
    <dgm:cxn modelId="{D49F3D88-D3CE-4138-9B07-69D937843B06}" type="presParOf" srcId="{A2BC4081-C84D-4136-8B46-AB7855ECC8D4}" destId="{77C06A37-B7DD-4340-9395-12FC5C5BF992}" srcOrd="3" destOrd="0" presId="urn:microsoft.com/office/officeart/2005/8/layout/list1"/>
    <dgm:cxn modelId="{198B1439-BDF8-43DA-8926-7745898FC982}" type="presParOf" srcId="{A2BC4081-C84D-4136-8B46-AB7855ECC8D4}" destId="{78E8BE21-5725-4A41-A75D-F5B3476E199B}" srcOrd="4" destOrd="0" presId="urn:microsoft.com/office/officeart/2005/8/layout/list1"/>
    <dgm:cxn modelId="{ADF17BCE-FE83-41FC-9676-23A6A28A573E}" type="presParOf" srcId="{78E8BE21-5725-4A41-A75D-F5B3476E199B}" destId="{1D6387C8-F68B-45CD-8BCA-6886EA29F0F5}" srcOrd="0" destOrd="0" presId="urn:microsoft.com/office/officeart/2005/8/layout/list1"/>
    <dgm:cxn modelId="{73E118C5-AA0E-43E9-9262-A209D125523B}" type="presParOf" srcId="{78E8BE21-5725-4A41-A75D-F5B3476E199B}" destId="{2FF3AF85-9EFF-444B-9048-79DC42315E49}" srcOrd="1" destOrd="0" presId="urn:microsoft.com/office/officeart/2005/8/layout/list1"/>
    <dgm:cxn modelId="{EE986A56-DA4D-4F6D-BD6D-D9CD9CE8E027}" type="presParOf" srcId="{A2BC4081-C84D-4136-8B46-AB7855ECC8D4}" destId="{BDFA61F1-29D4-4515-967E-D6BB58EBAE6A}" srcOrd="5" destOrd="0" presId="urn:microsoft.com/office/officeart/2005/8/layout/list1"/>
    <dgm:cxn modelId="{D09FB5D3-329D-4823-A509-F7FFE2E6C658}" type="presParOf" srcId="{A2BC4081-C84D-4136-8B46-AB7855ECC8D4}" destId="{3AEE078A-AD84-4148-9264-B7F1957D8C60}" srcOrd="6" destOrd="0" presId="urn:microsoft.com/office/officeart/2005/8/layout/list1"/>
    <dgm:cxn modelId="{D4097BE0-6357-425D-A275-747713A70E19}" type="presParOf" srcId="{A2BC4081-C84D-4136-8B46-AB7855ECC8D4}" destId="{0271A783-14BD-4550-90EA-659C8138C104}" srcOrd="7" destOrd="0" presId="urn:microsoft.com/office/officeart/2005/8/layout/list1"/>
    <dgm:cxn modelId="{5E3C3645-2975-4D8D-B00C-307F8B7F4133}" type="presParOf" srcId="{A2BC4081-C84D-4136-8B46-AB7855ECC8D4}" destId="{94FA5902-194A-422A-AF64-34678459187C}" srcOrd="8" destOrd="0" presId="urn:microsoft.com/office/officeart/2005/8/layout/list1"/>
    <dgm:cxn modelId="{8AA7FFEC-8235-42C0-8D89-ED657FEC727C}" type="presParOf" srcId="{94FA5902-194A-422A-AF64-34678459187C}" destId="{07337439-5244-4077-885E-D4CE9A53348D}" srcOrd="0" destOrd="0" presId="urn:microsoft.com/office/officeart/2005/8/layout/list1"/>
    <dgm:cxn modelId="{8B712925-2C57-4DC0-97AB-43E06C60D0E6}" type="presParOf" srcId="{94FA5902-194A-422A-AF64-34678459187C}" destId="{CC150DC5-DB07-4ECF-A5DF-7647B4AF72A7}" srcOrd="1" destOrd="0" presId="urn:microsoft.com/office/officeart/2005/8/layout/list1"/>
    <dgm:cxn modelId="{618F8B77-225E-469B-A70F-ACD65BD9FBD8}" type="presParOf" srcId="{A2BC4081-C84D-4136-8B46-AB7855ECC8D4}" destId="{A868E841-1C17-42F2-9FCB-14574EE722EA}" srcOrd="9" destOrd="0" presId="urn:microsoft.com/office/officeart/2005/8/layout/list1"/>
    <dgm:cxn modelId="{DAB9F9C1-36E3-4EF0-8148-706B1D9D4E43}" type="presParOf" srcId="{A2BC4081-C84D-4136-8B46-AB7855ECC8D4}" destId="{303881EB-8E9C-4987-B9F3-37A811DF59CB}" srcOrd="10" destOrd="0" presId="urn:microsoft.com/office/officeart/2005/8/layout/list1"/>
    <dgm:cxn modelId="{C66080C2-1552-4C38-B984-AC614F120FF8}" type="presParOf" srcId="{A2BC4081-C84D-4136-8B46-AB7855ECC8D4}" destId="{416802E6-5444-46A7-9946-B6D170CF522A}" srcOrd="11" destOrd="0" presId="urn:microsoft.com/office/officeart/2005/8/layout/list1"/>
    <dgm:cxn modelId="{B5BF3D63-2906-4D20-B48C-FE769E1973F5}" type="presParOf" srcId="{A2BC4081-C84D-4136-8B46-AB7855ECC8D4}" destId="{07A1D749-8DE4-43D3-914A-6942CDBB6FD7}" srcOrd="12" destOrd="0" presId="urn:microsoft.com/office/officeart/2005/8/layout/list1"/>
    <dgm:cxn modelId="{5EB6245D-0D00-4CEE-9A02-AED43476A722}" type="presParOf" srcId="{07A1D749-8DE4-43D3-914A-6942CDBB6FD7}" destId="{7D63FE80-DDE3-46F4-9140-19179A5E433F}" srcOrd="0" destOrd="0" presId="urn:microsoft.com/office/officeart/2005/8/layout/list1"/>
    <dgm:cxn modelId="{5E658AF1-8B22-4E6B-A359-D6814CECCDC4}" type="presParOf" srcId="{07A1D749-8DE4-43D3-914A-6942CDBB6FD7}" destId="{9A120DD7-87F8-4CB5-8E32-51340925157B}" srcOrd="1" destOrd="0" presId="urn:microsoft.com/office/officeart/2005/8/layout/list1"/>
    <dgm:cxn modelId="{441FCBC5-B81D-48DF-8146-9536145860B3}" type="presParOf" srcId="{A2BC4081-C84D-4136-8B46-AB7855ECC8D4}" destId="{7B6CC660-BFCE-4873-A3F5-BA8DF5BB8262}" srcOrd="13" destOrd="0" presId="urn:microsoft.com/office/officeart/2005/8/layout/list1"/>
    <dgm:cxn modelId="{624DBAA2-870C-4830-8048-F496E0FD2A43}" type="presParOf" srcId="{A2BC4081-C84D-4136-8B46-AB7855ECC8D4}" destId="{FB3B457A-3539-4202-A00F-B1AD8C820BD2}" srcOrd="14" destOrd="0" presId="urn:microsoft.com/office/officeart/2005/8/layout/list1"/>
    <dgm:cxn modelId="{8E1D9A14-9A75-440B-8712-23C7FF757E89}" type="presParOf" srcId="{A2BC4081-C84D-4136-8B46-AB7855ECC8D4}" destId="{AB45BF78-4290-4D94-9607-4C440E26FAC7}" srcOrd="15" destOrd="0" presId="urn:microsoft.com/office/officeart/2005/8/layout/list1"/>
    <dgm:cxn modelId="{00727026-83ED-4A19-8B6B-0AADC6ADAEAA}" type="presParOf" srcId="{A2BC4081-C84D-4136-8B46-AB7855ECC8D4}" destId="{C4C6C324-8953-4F71-95E9-2EDEE1E676A9}" srcOrd="16" destOrd="0" presId="urn:microsoft.com/office/officeart/2005/8/layout/list1"/>
    <dgm:cxn modelId="{433CAF3B-BD8A-4C98-A79B-80D907B60FCB}" type="presParOf" srcId="{C4C6C324-8953-4F71-95E9-2EDEE1E676A9}" destId="{C91F158C-EC11-47D7-9864-96AA3ECA53BB}" srcOrd="0" destOrd="0" presId="urn:microsoft.com/office/officeart/2005/8/layout/list1"/>
    <dgm:cxn modelId="{07328B6D-CA61-4EF8-801F-06370643D590}" type="presParOf" srcId="{C4C6C324-8953-4F71-95E9-2EDEE1E676A9}" destId="{B9BF0B79-AB5B-4745-997A-3C31F48CE65D}" srcOrd="1" destOrd="0" presId="urn:microsoft.com/office/officeart/2005/8/layout/list1"/>
    <dgm:cxn modelId="{1232AC9E-1D14-43E6-834A-7C30C7ECFC1C}" type="presParOf" srcId="{A2BC4081-C84D-4136-8B46-AB7855ECC8D4}" destId="{E8A5A751-750B-47B3-B89C-20107C029B5A}" srcOrd="17" destOrd="0" presId="urn:microsoft.com/office/officeart/2005/8/layout/list1"/>
    <dgm:cxn modelId="{D3879B8A-ABCE-40C1-96D7-45420D144A56}" type="presParOf" srcId="{A2BC4081-C84D-4136-8B46-AB7855ECC8D4}" destId="{7642550C-5C9A-4F4C-98A5-32F7FA07B50E}" srcOrd="18" destOrd="0" presId="urn:microsoft.com/office/officeart/2005/8/layout/list1"/>
    <dgm:cxn modelId="{8C55248A-D8E7-4259-8CE1-27F884E2BBEB}" type="presParOf" srcId="{A2BC4081-C84D-4136-8B46-AB7855ECC8D4}" destId="{8FDCBC3D-E78E-4B42-BCDE-A12FD3F2A289}" srcOrd="19" destOrd="0" presId="urn:microsoft.com/office/officeart/2005/8/layout/list1"/>
    <dgm:cxn modelId="{28723073-6A31-4B1B-B7AF-E60C76CB31A4}" type="presParOf" srcId="{A2BC4081-C84D-4136-8B46-AB7855ECC8D4}" destId="{5002C72D-6C9C-4273-8001-FD42976F860E}" srcOrd="20" destOrd="0" presId="urn:microsoft.com/office/officeart/2005/8/layout/list1"/>
    <dgm:cxn modelId="{41F71BC2-D594-4D07-9FE9-D7E92FFB13DA}" type="presParOf" srcId="{5002C72D-6C9C-4273-8001-FD42976F860E}" destId="{5139E128-F3F9-45BD-9048-6AF07DDC4A9C}" srcOrd="0" destOrd="0" presId="urn:microsoft.com/office/officeart/2005/8/layout/list1"/>
    <dgm:cxn modelId="{BC7682C5-8D10-48D9-A1AC-29DC11602488}" type="presParOf" srcId="{5002C72D-6C9C-4273-8001-FD42976F860E}" destId="{896A3E3D-0521-42B0-82E2-9E78E827C317}" srcOrd="1" destOrd="0" presId="urn:microsoft.com/office/officeart/2005/8/layout/list1"/>
    <dgm:cxn modelId="{1E82A4E6-ACE9-4802-B57E-7C9301E8079D}" type="presParOf" srcId="{A2BC4081-C84D-4136-8B46-AB7855ECC8D4}" destId="{1FDE5A4F-044F-4231-BA9C-05960A47637B}" srcOrd="21" destOrd="0" presId="urn:microsoft.com/office/officeart/2005/8/layout/list1"/>
    <dgm:cxn modelId="{254B5C5C-B795-4933-93A0-109FF3BDD1B1}" type="presParOf" srcId="{A2BC4081-C84D-4136-8B46-AB7855ECC8D4}" destId="{0D17F77E-B6FF-4640-885D-18C54712980E}" srcOrd="22" destOrd="0" presId="urn:microsoft.com/office/officeart/2005/8/layout/list1"/>
    <dgm:cxn modelId="{E4A08917-0238-4269-9800-B0ED3FC55324}" type="presParOf" srcId="{A2BC4081-C84D-4136-8B46-AB7855ECC8D4}" destId="{37F0F219-F362-4CCF-8856-A6C5E6D18E9E}" srcOrd="23" destOrd="0" presId="urn:microsoft.com/office/officeart/2005/8/layout/list1"/>
    <dgm:cxn modelId="{F9EBE619-47E8-462E-B518-9EF463D7589F}" type="presParOf" srcId="{A2BC4081-C84D-4136-8B46-AB7855ECC8D4}" destId="{8B782803-249B-4ECE-8166-AFB9675B9A1D}" srcOrd="24" destOrd="0" presId="urn:microsoft.com/office/officeart/2005/8/layout/list1"/>
    <dgm:cxn modelId="{CE72A858-0643-41A2-A46C-C0A1DD64FA3A}" type="presParOf" srcId="{8B782803-249B-4ECE-8166-AFB9675B9A1D}" destId="{446BC90D-5F89-4ADC-A2E6-06669EFD1287}" srcOrd="0" destOrd="0" presId="urn:microsoft.com/office/officeart/2005/8/layout/list1"/>
    <dgm:cxn modelId="{9F3274FF-DF0B-4643-AD87-E8C548CF50B0}" type="presParOf" srcId="{8B782803-249B-4ECE-8166-AFB9675B9A1D}" destId="{8968F7A3-9EF9-4793-B6C4-694E2A61152B}" srcOrd="1" destOrd="0" presId="urn:microsoft.com/office/officeart/2005/8/layout/list1"/>
    <dgm:cxn modelId="{4B1BB835-372D-48F7-B000-BD95DEE7AC4F}" type="presParOf" srcId="{A2BC4081-C84D-4136-8B46-AB7855ECC8D4}" destId="{EEAD1DEE-546F-40AB-8D00-1E834FAEC6CF}" srcOrd="25" destOrd="0" presId="urn:microsoft.com/office/officeart/2005/8/layout/list1"/>
    <dgm:cxn modelId="{D7239B95-D8C0-4684-ABDA-3767409C09E3}" type="presParOf" srcId="{A2BC4081-C84D-4136-8B46-AB7855ECC8D4}" destId="{9FBB4392-E36A-4B99-9A4C-E83BFF082BE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4FAF6E-0F11-499A-A674-B584EE827C99}" type="doc">
      <dgm:prSet loTypeId="urn:microsoft.com/office/officeart/2008/layout/RadialCluster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763D54B-2C4B-4855-AB91-39491D3673A0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Краткосрочный проект «Всемирный День добра»</a:t>
          </a:r>
          <a:endParaRPr lang="ru-RU" dirty="0">
            <a:solidFill>
              <a:schemeClr val="tx1"/>
            </a:solidFill>
          </a:endParaRPr>
        </a:p>
      </dgm:t>
    </dgm:pt>
    <dgm:pt modelId="{39FF30B5-305A-487F-8096-CE67A2C9B579}" type="parTrans" cxnId="{705E6121-896F-4E70-A880-FA1A2947AD70}">
      <dgm:prSet/>
      <dgm:spPr/>
      <dgm:t>
        <a:bodyPr/>
        <a:lstStyle/>
        <a:p>
          <a:endParaRPr lang="ru-RU"/>
        </a:p>
      </dgm:t>
    </dgm:pt>
    <dgm:pt modelId="{6DF1BC50-1901-471B-BD78-521B1AC61E00}" type="sibTrans" cxnId="{705E6121-896F-4E70-A880-FA1A2947AD70}">
      <dgm:prSet/>
      <dgm:spPr/>
      <dgm:t>
        <a:bodyPr/>
        <a:lstStyle/>
        <a:p>
          <a:endParaRPr lang="ru-RU"/>
        </a:p>
      </dgm:t>
    </dgm:pt>
    <dgm:pt modelId="{06012A76-2A80-48CA-8F5F-2D51C0EACC96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Помощь нуждающимся семьям г. Пикалево</a:t>
          </a:r>
          <a:endParaRPr lang="ru-RU" sz="1200" dirty="0">
            <a:solidFill>
              <a:schemeClr val="tx1"/>
            </a:solidFill>
          </a:endParaRPr>
        </a:p>
      </dgm:t>
    </dgm:pt>
    <dgm:pt modelId="{99945F0A-DB7F-4C02-8C08-D2043A7BDE59}" type="parTrans" cxnId="{690C9723-34E9-44F4-9F56-10530528DE82}">
      <dgm:prSet/>
      <dgm:spPr/>
      <dgm:t>
        <a:bodyPr/>
        <a:lstStyle/>
        <a:p>
          <a:endParaRPr lang="ru-RU"/>
        </a:p>
      </dgm:t>
    </dgm:pt>
    <dgm:pt modelId="{1518A75A-5991-478B-A2CD-7CC573552B19}" type="sibTrans" cxnId="{690C9723-34E9-44F4-9F56-10530528DE82}">
      <dgm:prSet/>
      <dgm:spPr/>
      <dgm:t>
        <a:bodyPr/>
        <a:lstStyle/>
        <a:p>
          <a:endParaRPr lang="ru-RU"/>
        </a:p>
      </dgm:t>
    </dgm:pt>
    <dgm:pt modelId="{B54E10D2-CAFF-4A4F-ABCC-C03FC4EB8C71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Помощь бездомным животным г. Пикалево</a:t>
          </a:r>
          <a:endParaRPr lang="ru-RU" sz="1200" dirty="0">
            <a:solidFill>
              <a:schemeClr val="tx1"/>
            </a:solidFill>
          </a:endParaRPr>
        </a:p>
      </dgm:t>
    </dgm:pt>
    <dgm:pt modelId="{B08C0D85-7B1C-43C5-B917-5F74A6959159}" type="parTrans" cxnId="{FEAA63CB-A48B-4FF7-958F-DA409A94305F}">
      <dgm:prSet/>
      <dgm:spPr/>
      <dgm:t>
        <a:bodyPr/>
        <a:lstStyle/>
        <a:p>
          <a:endParaRPr lang="ru-RU"/>
        </a:p>
      </dgm:t>
    </dgm:pt>
    <dgm:pt modelId="{7123B86A-2CDE-472F-AA3A-A5B1992BB42F}" type="sibTrans" cxnId="{FEAA63CB-A48B-4FF7-958F-DA409A94305F}">
      <dgm:prSet/>
      <dgm:spPr/>
      <dgm:t>
        <a:bodyPr/>
        <a:lstStyle/>
        <a:p>
          <a:endParaRPr lang="ru-RU"/>
        </a:p>
      </dgm:t>
    </dgm:pt>
    <dgm:pt modelId="{AA832FD8-FE19-4D5D-B6E8-356F350AED47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Мероприятие в социальном центре </a:t>
          </a:r>
          <a:endParaRPr lang="ru-RU" sz="1200" dirty="0">
            <a:solidFill>
              <a:schemeClr val="tx1"/>
            </a:solidFill>
          </a:endParaRPr>
        </a:p>
      </dgm:t>
    </dgm:pt>
    <dgm:pt modelId="{C405E5AF-D66F-4C71-83CB-D0E4CF570A0E}" type="parTrans" cxnId="{91B800B1-8F8A-4C86-9448-836EFAD79E95}">
      <dgm:prSet/>
      <dgm:spPr/>
      <dgm:t>
        <a:bodyPr/>
        <a:lstStyle/>
        <a:p>
          <a:endParaRPr lang="ru-RU"/>
        </a:p>
      </dgm:t>
    </dgm:pt>
    <dgm:pt modelId="{B0EE49AA-D002-4294-ABB2-190D41EB9876}" type="sibTrans" cxnId="{91B800B1-8F8A-4C86-9448-836EFAD79E95}">
      <dgm:prSet/>
      <dgm:spPr/>
      <dgm:t>
        <a:bodyPr/>
        <a:lstStyle/>
        <a:p>
          <a:endParaRPr lang="ru-RU"/>
        </a:p>
      </dgm:t>
    </dgm:pt>
    <dgm:pt modelId="{88E74AF7-0CA7-484C-9900-83BA6885FFBB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«Почта комплиментов»</a:t>
          </a:r>
          <a:endParaRPr lang="ru-RU" sz="1200" dirty="0">
            <a:solidFill>
              <a:schemeClr val="tx1"/>
            </a:solidFill>
          </a:endParaRPr>
        </a:p>
      </dgm:t>
    </dgm:pt>
    <dgm:pt modelId="{2B49A646-A959-4F2D-8706-9627F84F59E0}" type="parTrans" cxnId="{FD6690AA-BDD4-4F7B-B5C8-4CB78FFA6498}">
      <dgm:prSet/>
      <dgm:spPr/>
      <dgm:t>
        <a:bodyPr/>
        <a:lstStyle/>
        <a:p>
          <a:endParaRPr lang="ru-RU"/>
        </a:p>
      </dgm:t>
    </dgm:pt>
    <dgm:pt modelId="{E2FE433C-E224-4F22-8E2A-2C6A77271DF8}" type="sibTrans" cxnId="{FD6690AA-BDD4-4F7B-B5C8-4CB78FFA6498}">
      <dgm:prSet/>
      <dgm:spPr/>
      <dgm:t>
        <a:bodyPr/>
        <a:lstStyle/>
        <a:p>
          <a:endParaRPr lang="ru-RU"/>
        </a:p>
      </dgm:t>
    </dgm:pt>
    <dgm:pt modelId="{46FF3864-0133-4655-A867-5372AFEDD2C2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Театрализация для младших дошкольников </a:t>
          </a:r>
          <a:endParaRPr lang="ru-RU" sz="1200" dirty="0">
            <a:solidFill>
              <a:schemeClr val="tx1"/>
            </a:solidFill>
          </a:endParaRPr>
        </a:p>
      </dgm:t>
    </dgm:pt>
    <dgm:pt modelId="{78EF8AE2-FAC5-4932-AFDB-57ECC70CE286}" type="parTrans" cxnId="{985D595A-79C6-497B-A5C4-6D043287AF4F}">
      <dgm:prSet/>
      <dgm:spPr/>
      <dgm:t>
        <a:bodyPr/>
        <a:lstStyle/>
        <a:p>
          <a:endParaRPr lang="ru-RU"/>
        </a:p>
      </dgm:t>
    </dgm:pt>
    <dgm:pt modelId="{83DEDB80-DEC1-49F4-BEE6-E005D3DE6D09}" type="sibTrans" cxnId="{985D595A-79C6-497B-A5C4-6D043287AF4F}">
      <dgm:prSet/>
      <dgm:spPr/>
      <dgm:t>
        <a:bodyPr/>
        <a:lstStyle/>
        <a:p>
          <a:endParaRPr lang="ru-RU"/>
        </a:p>
      </dgm:t>
    </dgm:pt>
    <dgm:pt modelId="{D9694486-9D2A-4503-9677-A6AC937DA8B0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Помощь  группам раннего возраста</a:t>
          </a:r>
          <a:endParaRPr lang="ru-RU" sz="1200" dirty="0">
            <a:solidFill>
              <a:schemeClr val="tx1"/>
            </a:solidFill>
          </a:endParaRPr>
        </a:p>
      </dgm:t>
    </dgm:pt>
    <dgm:pt modelId="{962CF1F9-7365-4CBA-8BCD-D6A8A69B0948}" type="parTrans" cxnId="{AEF20B58-2348-45E4-A94D-717BE8A83AD5}">
      <dgm:prSet/>
      <dgm:spPr/>
      <dgm:t>
        <a:bodyPr/>
        <a:lstStyle/>
        <a:p>
          <a:endParaRPr lang="ru-RU"/>
        </a:p>
      </dgm:t>
    </dgm:pt>
    <dgm:pt modelId="{0B15EB4F-79AA-4182-9F0B-76F5E1F80DB0}" type="sibTrans" cxnId="{AEF20B58-2348-45E4-A94D-717BE8A83AD5}">
      <dgm:prSet/>
      <dgm:spPr/>
      <dgm:t>
        <a:bodyPr/>
        <a:lstStyle/>
        <a:p>
          <a:endParaRPr lang="ru-RU"/>
        </a:p>
      </dgm:t>
    </dgm:pt>
    <dgm:pt modelId="{FFBA40BE-2770-412A-B5F2-5688369CB2A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Особенная встреча детей и родителей</a:t>
          </a:r>
          <a:endParaRPr lang="ru-RU" dirty="0">
            <a:solidFill>
              <a:schemeClr val="tx1"/>
            </a:solidFill>
          </a:endParaRPr>
        </a:p>
      </dgm:t>
    </dgm:pt>
    <dgm:pt modelId="{B0504ED4-4836-444F-BE49-9EA8CF90F558}" type="parTrans" cxnId="{3EF13F30-3C44-491E-A3B0-A9EE93BE1564}">
      <dgm:prSet/>
      <dgm:spPr/>
      <dgm:t>
        <a:bodyPr/>
        <a:lstStyle/>
        <a:p>
          <a:endParaRPr lang="ru-RU"/>
        </a:p>
      </dgm:t>
    </dgm:pt>
    <dgm:pt modelId="{4DBA879C-51E0-4F18-9763-39EBA595E930}" type="sibTrans" cxnId="{3EF13F30-3C44-491E-A3B0-A9EE93BE1564}">
      <dgm:prSet/>
      <dgm:spPr/>
      <dgm:t>
        <a:bodyPr/>
        <a:lstStyle/>
        <a:p>
          <a:endParaRPr lang="ru-RU"/>
        </a:p>
      </dgm:t>
    </dgm:pt>
    <dgm:pt modelId="{5037DC92-B9B9-42DA-9D11-228D83CD08E2}" type="pres">
      <dgm:prSet presAssocID="{BD4FAF6E-0F11-499A-A674-B584EE827C9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B5AB099-7467-4589-B58D-C3CDC68622BC}" type="pres">
      <dgm:prSet presAssocID="{1763D54B-2C4B-4855-AB91-39491D3673A0}" presName="singleCycle" presStyleCnt="0"/>
      <dgm:spPr/>
    </dgm:pt>
    <dgm:pt modelId="{00E79179-C4F2-44CD-84DF-86608A955446}" type="pres">
      <dgm:prSet presAssocID="{1763D54B-2C4B-4855-AB91-39491D3673A0}" presName="singleCenter" presStyleLbl="node1" presStyleIdx="0" presStyleCnt="8" custScaleX="152052" custScaleY="118832" custLinFactNeighborX="775" custLinFactNeighborY="-43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8EF9331-9227-44C3-B9A1-B0125975DCFC}" type="pres">
      <dgm:prSet presAssocID="{99945F0A-DB7F-4C02-8C08-D2043A7BDE59}" presName="Name56" presStyleLbl="parChTrans1D2" presStyleIdx="0" presStyleCnt="7"/>
      <dgm:spPr/>
      <dgm:t>
        <a:bodyPr/>
        <a:lstStyle/>
        <a:p>
          <a:endParaRPr lang="ru-RU"/>
        </a:p>
      </dgm:t>
    </dgm:pt>
    <dgm:pt modelId="{4007745C-7017-464C-8228-15A8A3B9F8B4}" type="pres">
      <dgm:prSet presAssocID="{06012A76-2A80-48CA-8F5F-2D51C0EACC96}" presName="text0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131ED-3A79-4BEF-858E-874256CF44A7}" type="pres">
      <dgm:prSet presAssocID="{B08C0D85-7B1C-43C5-B917-5F74A6959159}" presName="Name56" presStyleLbl="parChTrans1D2" presStyleIdx="1" presStyleCnt="7"/>
      <dgm:spPr/>
      <dgm:t>
        <a:bodyPr/>
        <a:lstStyle/>
        <a:p>
          <a:endParaRPr lang="ru-RU"/>
        </a:p>
      </dgm:t>
    </dgm:pt>
    <dgm:pt modelId="{E0D73450-5A30-4C9B-9980-AC64FF1B55A7}" type="pres">
      <dgm:prSet presAssocID="{B54E10D2-CAFF-4A4F-ABCC-C03FC4EB8C71}" presName="text0" presStyleLbl="node1" presStyleIdx="2" presStyleCnt="8" custScaleY="95964" custRadScaleRad="110151" custRadScaleInc="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1A9A4-D5AB-481A-9EE1-F53A09570BF2}" type="pres">
      <dgm:prSet presAssocID="{C405E5AF-D66F-4C71-83CB-D0E4CF570A0E}" presName="Name56" presStyleLbl="parChTrans1D2" presStyleIdx="2" presStyleCnt="7"/>
      <dgm:spPr/>
      <dgm:t>
        <a:bodyPr/>
        <a:lstStyle/>
        <a:p>
          <a:endParaRPr lang="ru-RU"/>
        </a:p>
      </dgm:t>
    </dgm:pt>
    <dgm:pt modelId="{283AE7DB-BADD-4B93-873D-D767C6A47357}" type="pres">
      <dgm:prSet presAssocID="{AA832FD8-FE19-4D5D-B6E8-356F350AED47}" presName="text0" presStyleLbl="node1" presStyleIdx="3" presStyleCnt="8" custScaleX="145682" custRadScaleRad="108715" custRadScaleInc="-39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6A0ED-1DB4-4764-BF11-EC40C34E34C9}" type="pres">
      <dgm:prSet presAssocID="{2B49A646-A959-4F2D-8706-9627F84F59E0}" presName="Name56" presStyleLbl="parChTrans1D2" presStyleIdx="3" presStyleCnt="7"/>
      <dgm:spPr/>
      <dgm:t>
        <a:bodyPr/>
        <a:lstStyle/>
        <a:p>
          <a:endParaRPr lang="ru-RU"/>
        </a:p>
      </dgm:t>
    </dgm:pt>
    <dgm:pt modelId="{A97AFB63-400D-446E-AA9B-0D52E0CC8719}" type="pres">
      <dgm:prSet presAssocID="{88E74AF7-0CA7-484C-9900-83BA6885FFBB}" presName="text0" presStyleLbl="node1" presStyleIdx="4" presStyleCnt="8" custScaleX="117130" custScaleY="59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4E8C2-9D0E-4A41-8969-E9F16057F82A}" type="pres">
      <dgm:prSet presAssocID="{78EF8AE2-FAC5-4932-AFDB-57ECC70CE286}" presName="Name56" presStyleLbl="parChTrans1D2" presStyleIdx="4" presStyleCnt="7"/>
      <dgm:spPr/>
      <dgm:t>
        <a:bodyPr/>
        <a:lstStyle/>
        <a:p>
          <a:endParaRPr lang="ru-RU"/>
        </a:p>
      </dgm:t>
    </dgm:pt>
    <dgm:pt modelId="{C88E49D7-E146-474A-AF30-73AD789BA643}" type="pres">
      <dgm:prSet presAssocID="{46FF3864-0133-4655-A867-5372AFEDD2C2}" presName="text0" presStyleLbl="node1" presStyleIdx="5" presStyleCnt="8" custScaleX="118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EEC5DC-2D1D-4367-87F3-980E7C733153}" type="pres">
      <dgm:prSet presAssocID="{B0504ED4-4836-444F-BE49-9EA8CF90F558}" presName="Name56" presStyleLbl="parChTrans1D2" presStyleIdx="5" presStyleCnt="7"/>
      <dgm:spPr/>
      <dgm:t>
        <a:bodyPr/>
        <a:lstStyle/>
        <a:p>
          <a:endParaRPr lang="ru-RU"/>
        </a:p>
      </dgm:t>
    </dgm:pt>
    <dgm:pt modelId="{384FF72F-121E-406A-BCA4-AE1A15B1A2B9}" type="pres">
      <dgm:prSet presAssocID="{FFBA40BE-2770-412A-B5F2-5688369CB2A4}" presName="text0" presStyleLbl="node1" presStyleIdx="6" presStyleCnt="8" custRadScaleRad="101342" custRadScaleInc="43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EC6E4-3986-4F95-B3EB-3DBCE3FFE1D4}" type="pres">
      <dgm:prSet presAssocID="{962CF1F9-7365-4CBA-8BCD-D6A8A69B0948}" presName="Name56" presStyleLbl="parChTrans1D2" presStyleIdx="6" presStyleCnt="7"/>
      <dgm:spPr/>
      <dgm:t>
        <a:bodyPr/>
        <a:lstStyle/>
        <a:p>
          <a:endParaRPr lang="ru-RU"/>
        </a:p>
      </dgm:t>
    </dgm:pt>
    <dgm:pt modelId="{B69F5823-602E-440E-9469-274C4CAB4C0B}" type="pres">
      <dgm:prSet presAssocID="{D9694486-9D2A-4503-9677-A6AC937DA8B0}" presName="text0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F13F30-3C44-491E-A3B0-A9EE93BE1564}" srcId="{1763D54B-2C4B-4855-AB91-39491D3673A0}" destId="{FFBA40BE-2770-412A-B5F2-5688369CB2A4}" srcOrd="5" destOrd="0" parTransId="{B0504ED4-4836-444F-BE49-9EA8CF90F558}" sibTransId="{4DBA879C-51E0-4F18-9763-39EBA595E930}"/>
    <dgm:cxn modelId="{9A61C01C-B813-4905-910F-8330B3EF4229}" type="presOf" srcId="{B08C0D85-7B1C-43C5-B917-5F74A6959159}" destId="{982131ED-3A79-4BEF-858E-874256CF44A7}" srcOrd="0" destOrd="0" presId="urn:microsoft.com/office/officeart/2008/layout/RadialCluster"/>
    <dgm:cxn modelId="{976DCB6B-6E9D-4611-90F7-BBFEE03F23A9}" type="presOf" srcId="{46FF3864-0133-4655-A867-5372AFEDD2C2}" destId="{C88E49D7-E146-474A-AF30-73AD789BA643}" srcOrd="0" destOrd="0" presId="urn:microsoft.com/office/officeart/2008/layout/RadialCluster"/>
    <dgm:cxn modelId="{ECE41A83-FAEE-4A92-8531-88E1D53A978C}" type="presOf" srcId="{FFBA40BE-2770-412A-B5F2-5688369CB2A4}" destId="{384FF72F-121E-406A-BCA4-AE1A15B1A2B9}" srcOrd="0" destOrd="0" presId="urn:microsoft.com/office/officeart/2008/layout/RadialCluster"/>
    <dgm:cxn modelId="{DBC3EC20-8E05-4517-9F69-50353487DE32}" type="presOf" srcId="{B54E10D2-CAFF-4A4F-ABCC-C03FC4EB8C71}" destId="{E0D73450-5A30-4C9B-9980-AC64FF1B55A7}" srcOrd="0" destOrd="0" presId="urn:microsoft.com/office/officeart/2008/layout/RadialCluster"/>
    <dgm:cxn modelId="{DEE6244B-781A-4152-BE05-617D9A58F287}" type="presOf" srcId="{962CF1F9-7365-4CBA-8BCD-D6A8A69B0948}" destId="{B18EC6E4-3986-4F95-B3EB-3DBCE3FFE1D4}" srcOrd="0" destOrd="0" presId="urn:microsoft.com/office/officeart/2008/layout/RadialCluster"/>
    <dgm:cxn modelId="{705E6121-896F-4E70-A880-FA1A2947AD70}" srcId="{BD4FAF6E-0F11-499A-A674-B584EE827C99}" destId="{1763D54B-2C4B-4855-AB91-39491D3673A0}" srcOrd="0" destOrd="0" parTransId="{39FF30B5-305A-487F-8096-CE67A2C9B579}" sibTransId="{6DF1BC50-1901-471B-BD78-521B1AC61E00}"/>
    <dgm:cxn modelId="{619B669A-0AE2-4B11-B012-74C4A6F6F801}" type="presOf" srcId="{88E74AF7-0CA7-484C-9900-83BA6885FFBB}" destId="{A97AFB63-400D-446E-AA9B-0D52E0CC8719}" srcOrd="0" destOrd="0" presId="urn:microsoft.com/office/officeart/2008/layout/RadialCluster"/>
    <dgm:cxn modelId="{91B800B1-8F8A-4C86-9448-836EFAD79E95}" srcId="{1763D54B-2C4B-4855-AB91-39491D3673A0}" destId="{AA832FD8-FE19-4D5D-B6E8-356F350AED47}" srcOrd="2" destOrd="0" parTransId="{C405E5AF-D66F-4C71-83CB-D0E4CF570A0E}" sibTransId="{B0EE49AA-D002-4294-ABB2-190D41EB9876}"/>
    <dgm:cxn modelId="{2E1E7E27-F07C-4DA4-B910-56EB48047E31}" type="presOf" srcId="{B0504ED4-4836-444F-BE49-9EA8CF90F558}" destId="{28EEC5DC-2D1D-4367-87F3-980E7C733153}" srcOrd="0" destOrd="0" presId="urn:microsoft.com/office/officeart/2008/layout/RadialCluster"/>
    <dgm:cxn modelId="{985D595A-79C6-497B-A5C4-6D043287AF4F}" srcId="{1763D54B-2C4B-4855-AB91-39491D3673A0}" destId="{46FF3864-0133-4655-A867-5372AFEDD2C2}" srcOrd="4" destOrd="0" parTransId="{78EF8AE2-FAC5-4932-AFDB-57ECC70CE286}" sibTransId="{83DEDB80-DEC1-49F4-BEE6-E005D3DE6D09}"/>
    <dgm:cxn modelId="{7E69D2FA-811F-49E1-B46D-24C4DE73AB6A}" type="presOf" srcId="{1763D54B-2C4B-4855-AB91-39491D3673A0}" destId="{00E79179-C4F2-44CD-84DF-86608A955446}" srcOrd="0" destOrd="0" presId="urn:microsoft.com/office/officeart/2008/layout/RadialCluster"/>
    <dgm:cxn modelId="{690C9723-34E9-44F4-9F56-10530528DE82}" srcId="{1763D54B-2C4B-4855-AB91-39491D3673A0}" destId="{06012A76-2A80-48CA-8F5F-2D51C0EACC96}" srcOrd="0" destOrd="0" parTransId="{99945F0A-DB7F-4C02-8C08-D2043A7BDE59}" sibTransId="{1518A75A-5991-478B-A2CD-7CC573552B19}"/>
    <dgm:cxn modelId="{953E902F-12AA-463E-91C0-A764ADFB7D76}" type="presOf" srcId="{06012A76-2A80-48CA-8F5F-2D51C0EACC96}" destId="{4007745C-7017-464C-8228-15A8A3B9F8B4}" srcOrd="0" destOrd="0" presId="urn:microsoft.com/office/officeart/2008/layout/RadialCluster"/>
    <dgm:cxn modelId="{F1D2BC6E-A646-4DFD-AB22-88E702334277}" type="presOf" srcId="{99945F0A-DB7F-4C02-8C08-D2043A7BDE59}" destId="{08EF9331-9227-44C3-B9A1-B0125975DCFC}" srcOrd="0" destOrd="0" presId="urn:microsoft.com/office/officeart/2008/layout/RadialCluster"/>
    <dgm:cxn modelId="{ED1FA137-42F2-4B36-B146-F9D9D0A2EB23}" type="presOf" srcId="{2B49A646-A959-4F2D-8706-9627F84F59E0}" destId="{4EF6A0ED-1DB4-4764-BF11-EC40C34E34C9}" srcOrd="0" destOrd="0" presId="urn:microsoft.com/office/officeart/2008/layout/RadialCluster"/>
    <dgm:cxn modelId="{3A1DC753-F51F-4354-BEDC-0F1ED1774B48}" type="presOf" srcId="{BD4FAF6E-0F11-499A-A674-B584EE827C99}" destId="{5037DC92-B9B9-42DA-9D11-228D83CD08E2}" srcOrd="0" destOrd="0" presId="urn:microsoft.com/office/officeart/2008/layout/RadialCluster"/>
    <dgm:cxn modelId="{FEAA63CB-A48B-4FF7-958F-DA409A94305F}" srcId="{1763D54B-2C4B-4855-AB91-39491D3673A0}" destId="{B54E10D2-CAFF-4A4F-ABCC-C03FC4EB8C71}" srcOrd="1" destOrd="0" parTransId="{B08C0D85-7B1C-43C5-B917-5F74A6959159}" sibTransId="{7123B86A-2CDE-472F-AA3A-A5B1992BB42F}"/>
    <dgm:cxn modelId="{FD6690AA-BDD4-4F7B-B5C8-4CB78FFA6498}" srcId="{1763D54B-2C4B-4855-AB91-39491D3673A0}" destId="{88E74AF7-0CA7-484C-9900-83BA6885FFBB}" srcOrd="3" destOrd="0" parTransId="{2B49A646-A959-4F2D-8706-9627F84F59E0}" sibTransId="{E2FE433C-E224-4F22-8E2A-2C6A77271DF8}"/>
    <dgm:cxn modelId="{AEF20B58-2348-45E4-A94D-717BE8A83AD5}" srcId="{1763D54B-2C4B-4855-AB91-39491D3673A0}" destId="{D9694486-9D2A-4503-9677-A6AC937DA8B0}" srcOrd="6" destOrd="0" parTransId="{962CF1F9-7365-4CBA-8BCD-D6A8A69B0948}" sibTransId="{0B15EB4F-79AA-4182-9F0B-76F5E1F80DB0}"/>
    <dgm:cxn modelId="{6BCAA0E3-EC57-4808-BCCD-3E80B218171F}" type="presOf" srcId="{78EF8AE2-FAC5-4932-AFDB-57ECC70CE286}" destId="{96C4E8C2-9D0E-4A41-8969-E9F16057F82A}" srcOrd="0" destOrd="0" presId="urn:microsoft.com/office/officeart/2008/layout/RadialCluster"/>
    <dgm:cxn modelId="{133040CF-D259-4812-8EB8-393D746BDADC}" type="presOf" srcId="{C405E5AF-D66F-4C71-83CB-D0E4CF570A0E}" destId="{6C61A9A4-D5AB-481A-9EE1-F53A09570BF2}" srcOrd="0" destOrd="0" presId="urn:microsoft.com/office/officeart/2008/layout/RadialCluster"/>
    <dgm:cxn modelId="{4646F0C5-61BB-4F01-9264-C8F0A221B16C}" type="presOf" srcId="{AA832FD8-FE19-4D5D-B6E8-356F350AED47}" destId="{283AE7DB-BADD-4B93-873D-D767C6A47357}" srcOrd="0" destOrd="0" presId="urn:microsoft.com/office/officeart/2008/layout/RadialCluster"/>
    <dgm:cxn modelId="{1E24F294-E370-4B38-A3CD-ABF8D42EC4A2}" type="presOf" srcId="{D9694486-9D2A-4503-9677-A6AC937DA8B0}" destId="{B69F5823-602E-440E-9469-274C4CAB4C0B}" srcOrd="0" destOrd="0" presId="urn:microsoft.com/office/officeart/2008/layout/RadialCluster"/>
    <dgm:cxn modelId="{BEBA98D0-510C-4FDF-B69C-A0DF0E8C04F3}" type="presParOf" srcId="{5037DC92-B9B9-42DA-9D11-228D83CD08E2}" destId="{DB5AB099-7467-4589-B58D-C3CDC68622BC}" srcOrd="0" destOrd="0" presId="urn:microsoft.com/office/officeart/2008/layout/RadialCluster"/>
    <dgm:cxn modelId="{4BF6DCF1-E2D6-47B6-9729-7BAE66CDE444}" type="presParOf" srcId="{DB5AB099-7467-4589-B58D-C3CDC68622BC}" destId="{00E79179-C4F2-44CD-84DF-86608A955446}" srcOrd="0" destOrd="0" presId="urn:microsoft.com/office/officeart/2008/layout/RadialCluster"/>
    <dgm:cxn modelId="{38A032BD-378D-4CB6-89AA-9562E0DF9629}" type="presParOf" srcId="{DB5AB099-7467-4589-B58D-C3CDC68622BC}" destId="{08EF9331-9227-44C3-B9A1-B0125975DCFC}" srcOrd="1" destOrd="0" presId="urn:microsoft.com/office/officeart/2008/layout/RadialCluster"/>
    <dgm:cxn modelId="{6C697A4F-4F8C-4B7D-9F00-C300F1E31107}" type="presParOf" srcId="{DB5AB099-7467-4589-B58D-C3CDC68622BC}" destId="{4007745C-7017-464C-8228-15A8A3B9F8B4}" srcOrd="2" destOrd="0" presId="urn:microsoft.com/office/officeart/2008/layout/RadialCluster"/>
    <dgm:cxn modelId="{2A695AFE-6042-44D1-839B-C042B0C2DD10}" type="presParOf" srcId="{DB5AB099-7467-4589-B58D-C3CDC68622BC}" destId="{982131ED-3A79-4BEF-858E-874256CF44A7}" srcOrd="3" destOrd="0" presId="urn:microsoft.com/office/officeart/2008/layout/RadialCluster"/>
    <dgm:cxn modelId="{97C842C4-9BC5-4088-BD4D-BC48D44CE3A3}" type="presParOf" srcId="{DB5AB099-7467-4589-B58D-C3CDC68622BC}" destId="{E0D73450-5A30-4C9B-9980-AC64FF1B55A7}" srcOrd="4" destOrd="0" presId="urn:microsoft.com/office/officeart/2008/layout/RadialCluster"/>
    <dgm:cxn modelId="{992DF0E1-AD2E-4406-8497-D965A6AFC320}" type="presParOf" srcId="{DB5AB099-7467-4589-B58D-C3CDC68622BC}" destId="{6C61A9A4-D5AB-481A-9EE1-F53A09570BF2}" srcOrd="5" destOrd="0" presId="urn:microsoft.com/office/officeart/2008/layout/RadialCluster"/>
    <dgm:cxn modelId="{C99A90E9-456C-4D14-80EE-8C66A6815DCD}" type="presParOf" srcId="{DB5AB099-7467-4589-B58D-C3CDC68622BC}" destId="{283AE7DB-BADD-4B93-873D-D767C6A47357}" srcOrd="6" destOrd="0" presId="urn:microsoft.com/office/officeart/2008/layout/RadialCluster"/>
    <dgm:cxn modelId="{01A24D66-9143-41C4-9DD8-28A6337B88D6}" type="presParOf" srcId="{DB5AB099-7467-4589-B58D-C3CDC68622BC}" destId="{4EF6A0ED-1DB4-4764-BF11-EC40C34E34C9}" srcOrd="7" destOrd="0" presId="urn:microsoft.com/office/officeart/2008/layout/RadialCluster"/>
    <dgm:cxn modelId="{2AA6E8B8-8378-40BF-8C98-D7ABE4EE2E3F}" type="presParOf" srcId="{DB5AB099-7467-4589-B58D-C3CDC68622BC}" destId="{A97AFB63-400D-446E-AA9B-0D52E0CC8719}" srcOrd="8" destOrd="0" presId="urn:microsoft.com/office/officeart/2008/layout/RadialCluster"/>
    <dgm:cxn modelId="{60170637-A985-4B94-9C55-8689E36C637A}" type="presParOf" srcId="{DB5AB099-7467-4589-B58D-C3CDC68622BC}" destId="{96C4E8C2-9D0E-4A41-8969-E9F16057F82A}" srcOrd="9" destOrd="0" presId="urn:microsoft.com/office/officeart/2008/layout/RadialCluster"/>
    <dgm:cxn modelId="{5210E4C4-86AF-4C46-982E-9A7ACCB48709}" type="presParOf" srcId="{DB5AB099-7467-4589-B58D-C3CDC68622BC}" destId="{C88E49D7-E146-474A-AF30-73AD789BA643}" srcOrd="10" destOrd="0" presId="urn:microsoft.com/office/officeart/2008/layout/RadialCluster"/>
    <dgm:cxn modelId="{00801E2C-F5AF-4662-B737-52DE7B3AD0CE}" type="presParOf" srcId="{DB5AB099-7467-4589-B58D-C3CDC68622BC}" destId="{28EEC5DC-2D1D-4367-87F3-980E7C733153}" srcOrd="11" destOrd="0" presId="urn:microsoft.com/office/officeart/2008/layout/RadialCluster"/>
    <dgm:cxn modelId="{C9B046C6-EF7C-467C-9426-8469277CE586}" type="presParOf" srcId="{DB5AB099-7467-4589-B58D-C3CDC68622BC}" destId="{384FF72F-121E-406A-BCA4-AE1A15B1A2B9}" srcOrd="12" destOrd="0" presId="urn:microsoft.com/office/officeart/2008/layout/RadialCluster"/>
    <dgm:cxn modelId="{DE2A617D-E384-4C1F-9AFE-7CC10434B9CD}" type="presParOf" srcId="{DB5AB099-7467-4589-B58D-C3CDC68622BC}" destId="{B18EC6E4-3986-4F95-B3EB-3DBCE3FFE1D4}" srcOrd="13" destOrd="0" presId="urn:microsoft.com/office/officeart/2008/layout/RadialCluster"/>
    <dgm:cxn modelId="{4542F231-97BE-4F10-8BA3-A5BA97D8B7BE}" type="presParOf" srcId="{DB5AB099-7467-4589-B58D-C3CDC68622BC}" destId="{B69F5823-602E-440E-9469-274C4CAB4C0B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68FDD6-1192-4B64-BBF7-057221080569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7FA4B0E-1E4E-4532-8BAD-B883401D1606}" type="pres">
      <dgm:prSet presAssocID="{CC68FDD6-1192-4B64-BBF7-05722108056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85ECA85-9A17-4230-9688-50C34E60BACA}" type="presOf" srcId="{CC68FDD6-1192-4B64-BBF7-057221080569}" destId="{07FA4B0E-1E4E-4532-8BAD-B883401D1606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DEC94D-D8D6-4B41-AD78-0E71C725D931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B23634B-A58F-4F73-9D99-E3757E37678D}" type="pres">
      <dgm:prSet presAssocID="{24DEC94D-D8D6-4B41-AD78-0E71C725D93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F5800B7-C193-4FE4-96E9-F014D5DDBD58}" type="presOf" srcId="{24DEC94D-D8D6-4B41-AD78-0E71C725D931}" destId="{7B23634B-A58F-4F73-9D99-E3757E37678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502899-F671-4B45-A404-07750948A38F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35A8664-48BB-438F-9147-D51FA7274861}">
      <dgm:prSet phldrT="[Текст]" custT="1"/>
      <dgm:spPr>
        <a:gradFill flip="none" rotWithShape="0">
          <a:gsLst>
            <a:gs pos="0">
              <a:schemeClr val="accent5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5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0" scaled="1"/>
          <a:tileRect/>
        </a:gra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                                                Детская библиотека города</a:t>
          </a:r>
        </a:p>
        <a:p>
          <a:r>
            <a:rPr lang="ru-RU" sz="1400" dirty="0" smtClean="0">
              <a:solidFill>
                <a:schemeClr val="tx1"/>
              </a:solidFill>
            </a:rPr>
            <a:t>Цель: освоение детьми базовых культурных и нравственных ценностей общества.</a:t>
          </a:r>
        </a:p>
        <a:p>
          <a:r>
            <a:rPr lang="ru-RU" sz="1400" dirty="0" smtClean="0">
              <a:solidFill>
                <a:schemeClr val="tx1"/>
              </a:solidFill>
            </a:rPr>
            <a:t>У детей  появился познавательный интерес к объектам и явлениям окружающей действительности,  к первому классу у них сформировался интерес и потребность в чтении </a:t>
          </a:r>
          <a:r>
            <a:rPr lang="ru-RU" sz="1400" i="1" dirty="0" smtClean="0">
              <a:solidFill>
                <a:schemeClr val="tx1"/>
              </a:solidFill>
            </a:rPr>
            <a:t>(восприятии)</a:t>
          </a:r>
          <a:r>
            <a:rPr lang="ru-RU" sz="1400" dirty="0" smtClean="0">
              <a:solidFill>
                <a:schemeClr val="tx1"/>
              </a:solidFill>
            </a:rPr>
            <a:t> книг; дети  более подробно узнали о профессии «Библиотекарь»; о том, как качественнее ремонтировать книги; узнали о большом количестве известных русских и зарубежных авторов и их произведениях; стали бережнее относиться к книгам; чаще посещать с родителями библиотеки города. </a:t>
          </a:r>
          <a:endParaRPr lang="ru-RU" sz="1500" dirty="0" smtClean="0">
            <a:solidFill>
              <a:schemeClr val="tx1"/>
            </a:solidFill>
          </a:endParaRPr>
        </a:p>
        <a:p>
          <a:endParaRPr lang="ru-RU" sz="1500" dirty="0"/>
        </a:p>
      </dgm:t>
    </dgm:pt>
    <dgm:pt modelId="{93709A64-1A46-4C4A-8951-497571AF1678}" type="parTrans" cxnId="{A23B0C4B-B417-49BB-94D5-B2E5EA2316C4}">
      <dgm:prSet/>
      <dgm:spPr/>
      <dgm:t>
        <a:bodyPr/>
        <a:lstStyle/>
        <a:p>
          <a:endParaRPr lang="ru-RU"/>
        </a:p>
      </dgm:t>
    </dgm:pt>
    <dgm:pt modelId="{320F3E5B-FEE6-43B9-ACF5-6DDC30D9FCAC}" type="sibTrans" cxnId="{A23B0C4B-B417-49BB-94D5-B2E5EA2316C4}">
      <dgm:prSet/>
      <dgm:spPr/>
      <dgm:t>
        <a:bodyPr/>
        <a:lstStyle/>
        <a:p>
          <a:endParaRPr lang="ru-RU"/>
        </a:p>
      </dgm:t>
    </dgm:pt>
    <dgm:pt modelId="{790F0BD5-0791-408F-8766-794F6C16A1F3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                                                            Волонтерская организация «Марс»</a:t>
          </a:r>
        </a:p>
        <a:p>
          <a:r>
            <a:rPr lang="ru-RU" sz="1400" dirty="0" smtClean="0">
              <a:solidFill>
                <a:schemeClr val="tx1"/>
              </a:solidFill>
            </a:rPr>
            <a:t>Цель: научить детей помогать окружающим </a:t>
          </a:r>
        </a:p>
        <a:p>
          <a:r>
            <a:rPr lang="ru-RU" sz="1400" i="0" dirty="0" smtClean="0">
              <a:solidFill>
                <a:schemeClr val="tx1"/>
              </a:solidFill>
            </a:rPr>
            <a:t>Наши будущие первоклассники стали более ответственны, самостоятельны; повысилась их социальная активность, при которой происходит передача опыта (игрового, познавательного, социального) в естественной среде от старших к младшим; поняли, для чего нужно помогать тому или иному; они узнали, кто такие волонтеры и для чего они нужны в нашей жизни; стали более </a:t>
          </a:r>
          <a:r>
            <a:rPr lang="ru-RU" sz="1400" i="0" dirty="0" err="1" smtClean="0">
              <a:solidFill>
                <a:schemeClr val="tx1"/>
              </a:solidFill>
            </a:rPr>
            <a:t>трепетнее</a:t>
          </a:r>
          <a:r>
            <a:rPr lang="ru-RU" sz="1400" i="0" dirty="0" smtClean="0">
              <a:solidFill>
                <a:schemeClr val="tx1"/>
              </a:solidFill>
            </a:rPr>
            <a:t> относиться к старшим; стали больше проявлять заботу о братьях наших меньших и .т.д.</a:t>
          </a:r>
        </a:p>
        <a:p>
          <a:endParaRPr lang="ru-RU" sz="1200" dirty="0"/>
        </a:p>
      </dgm:t>
    </dgm:pt>
    <dgm:pt modelId="{8BAE0864-7A51-4B6D-8CA7-65F1A499D348}" type="parTrans" cxnId="{ABEA8147-72CC-4096-98E4-3922F8080036}">
      <dgm:prSet/>
      <dgm:spPr/>
      <dgm:t>
        <a:bodyPr/>
        <a:lstStyle/>
        <a:p>
          <a:endParaRPr lang="ru-RU"/>
        </a:p>
      </dgm:t>
    </dgm:pt>
    <dgm:pt modelId="{D1A86DBE-2690-4344-BE64-808AD691BFE2}" type="sibTrans" cxnId="{ABEA8147-72CC-4096-98E4-3922F8080036}">
      <dgm:prSet/>
      <dgm:spPr/>
      <dgm:t>
        <a:bodyPr/>
        <a:lstStyle/>
        <a:p>
          <a:endParaRPr lang="ru-RU"/>
        </a:p>
      </dgm:t>
    </dgm:pt>
    <dgm:pt modelId="{296C2505-783E-4C7A-9084-C98984BD54AA}" type="pres">
      <dgm:prSet presAssocID="{73502899-F671-4B45-A404-07750948A38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E51215-3133-4079-87C3-F5FB1A595DC4}" type="pres">
      <dgm:prSet presAssocID="{B35A8664-48BB-438F-9147-D51FA7274861}" presName="comp" presStyleCnt="0"/>
      <dgm:spPr/>
      <dgm:t>
        <a:bodyPr/>
        <a:lstStyle/>
        <a:p>
          <a:endParaRPr lang="ru-RU"/>
        </a:p>
      </dgm:t>
    </dgm:pt>
    <dgm:pt modelId="{FCCF9E97-4F68-4D20-8C88-491D44AE92EE}" type="pres">
      <dgm:prSet presAssocID="{B35A8664-48BB-438F-9147-D51FA7274861}" presName="box" presStyleLbl="node1" presStyleIdx="0" presStyleCnt="2" custScaleY="115290" custLinFactNeighborX="81" custLinFactNeighborY="14843"/>
      <dgm:spPr/>
      <dgm:t>
        <a:bodyPr/>
        <a:lstStyle/>
        <a:p>
          <a:endParaRPr lang="ru-RU"/>
        </a:p>
      </dgm:t>
    </dgm:pt>
    <dgm:pt modelId="{C4B99746-4AB3-4A41-98B6-555D7A095514}" type="pres">
      <dgm:prSet presAssocID="{B35A8664-48BB-438F-9147-D51FA7274861}" presName="img" presStyleLbl="fgImgPlace1" presStyleIdx="0" presStyleCnt="2" custAng="0" custFlipVert="1" custScaleX="54213" custScaleY="25898"/>
      <dgm:spPr/>
      <dgm:t>
        <a:bodyPr/>
        <a:lstStyle/>
        <a:p>
          <a:endParaRPr lang="ru-RU"/>
        </a:p>
      </dgm:t>
    </dgm:pt>
    <dgm:pt modelId="{EC26C2BD-F088-4C8C-A1A0-BB4AFCC39D35}" type="pres">
      <dgm:prSet presAssocID="{B35A8664-48BB-438F-9147-D51FA7274861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D8B0FB-FAB4-4959-A99F-53EEF1663128}" type="pres">
      <dgm:prSet presAssocID="{320F3E5B-FEE6-43B9-ACF5-6DDC30D9FCAC}" presName="spacer" presStyleCnt="0"/>
      <dgm:spPr/>
      <dgm:t>
        <a:bodyPr/>
        <a:lstStyle/>
        <a:p>
          <a:endParaRPr lang="ru-RU"/>
        </a:p>
      </dgm:t>
    </dgm:pt>
    <dgm:pt modelId="{49E28961-3C06-4879-8331-298B22C46C69}" type="pres">
      <dgm:prSet presAssocID="{790F0BD5-0791-408F-8766-794F6C16A1F3}" presName="comp" presStyleCnt="0"/>
      <dgm:spPr/>
      <dgm:t>
        <a:bodyPr/>
        <a:lstStyle/>
        <a:p>
          <a:endParaRPr lang="ru-RU"/>
        </a:p>
      </dgm:t>
    </dgm:pt>
    <dgm:pt modelId="{CF73692A-EDDD-4467-A891-6B521D11A5F8}" type="pres">
      <dgm:prSet presAssocID="{790F0BD5-0791-408F-8766-794F6C16A1F3}" presName="box" presStyleLbl="node1" presStyleIdx="1" presStyleCnt="2" custLinFactNeighborX="0" custLinFactNeighborY="2067"/>
      <dgm:spPr/>
      <dgm:t>
        <a:bodyPr/>
        <a:lstStyle/>
        <a:p>
          <a:endParaRPr lang="ru-RU"/>
        </a:p>
      </dgm:t>
    </dgm:pt>
    <dgm:pt modelId="{CB200A90-D71D-43BD-8CCA-716EBC301297}" type="pres">
      <dgm:prSet presAssocID="{790F0BD5-0791-408F-8766-794F6C16A1F3}" presName="img" presStyleLbl="fgImgPlace1" presStyleIdx="1" presStyleCnt="2" custScaleX="2104"/>
      <dgm:spPr/>
      <dgm:t>
        <a:bodyPr/>
        <a:lstStyle/>
        <a:p>
          <a:endParaRPr lang="ru-RU"/>
        </a:p>
      </dgm:t>
    </dgm:pt>
    <dgm:pt modelId="{13B723CA-FF22-4156-9C90-BA05333C4467}" type="pres">
      <dgm:prSet presAssocID="{790F0BD5-0791-408F-8766-794F6C16A1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3BD073-1F16-4342-A3D5-38E2A92FD446}" type="presOf" srcId="{73502899-F671-4B45-A404-07750948A38F}" destId="{296C2505-783E-4C7A-9084-C98984BD54AA}" srcOrd="0" destOrd="0" presId="urn:microsoft.com/office/officeart/2005/8/layout/vList4"/>
    <dgm:cxn modelId="{AD7A74BD-249B-453E-9629-D92A9ACD847E}" type="presOf" srcId="{B35A8664-48BB-438F-9147-D51FA7274861}" destId="{FCCF9E97-4F68-4D20-8C88-491D44AE92EE}" srcOrd="0" destOrd="0" presId="urn:microsoft.com/office/officeart/2005/8/layout/vList4"/>
    <dgm:cxn modelId="{A23B0C4B-B417-49BB-94D5-B2E5EA2316C4}" srcId="{73502899-F671-4B45-A404-07750948A38F}" destId="{B35A8664-48BB-438F-9147-D51FA7274861}" srcOrd="0" destOrd="0" parTransId="{93709A64-1A46-4C4A-8951-497571AF1678}" sibTransId="{320F3E5B-FEE6-43B9-ACF5-6DDC30D9FCAC}"/>
    <dgm:cxn modelId="{68964180-A418-4E8B-A288-8D5ECA6845D5}" type="presOf" srcId="{790F0BD5-0791-408F-8766-794F6C16A1F3}" destId="{CF73692A-EDDD-4467-A891-6B521D11A5F8}" srcOrd="0" destOrd="0" presId="urn:microsoft.com/office/officeart/2005/8/layout/vList4"/>
    <dgm:cxn modelId="{ABEA8147-72CC-4096-98E4-3922F8080036}" srcId="{73502899-F671-4B45-A404-07750948A38F}" destId="{790F0BD5-0791-408F-8766-794F6C16A1F3}" srcOrd="1" destOrd="0" parTransId="{8BAE0864-7A51-4B6D-8CA7-65F1A499D348}" sibTransId="{D1A86DBE-2690-4344-BE64-808AD691BFE2}"/>
    <dgm:cxn modelId="{25810FBA-7E19-4BB6-A168-7533149E1834}" type="presOf" srcId="{790F0BD5-0791-408F-8766-794F6C16A1F3}" destId="{13B723CA-FF22-4156-9C90-BA05333C4467}" srcOrd="1" destOrd="0" presId="urn:microsoft.com/office/officeart/2005/8/layout/vList4"/>
    <dgm:cxn modelId="{35768E3E-FDF4-45DC-80CA-A67B588EF51B}" type="presOf" srcId="{B35A8664-48BB-438F-9147-D51FA7274861}" destId="{EC26C2BD-F088-4C8C-A1A0-BB4AFCC39D35}" srcOrd="1" destOrd="0" presId="urn:microsoft.com/office/officeart/2005/8/layout/vList4"/>
    <dgm:cxn modelId="{F1569AF1-9C45-440A-81A7-0E29D5788FF6}" type="presParOf" srcId="{296C2505-783E-4C7A-9084-C98984BD54AA}" destId="{81E51215-3133-4079-87C3-F5FB1A595DC4}" srcOrd="0" destOrd="0" presId="urn:microsoft.com/office/officeart/2005/8/layout/vList4"/>
    <dgm:cxn modelId="{041E2EA9-D7EB-4E7A-B2B3-4F83E8E4A501}" type="presParOf" srcId="{81E51215-3133-4079-87C3-F5FB1A595DC4}" destId="{FCCF9E97-4F68-4D20-8C88-491D44AE92EE}" srcOrd="0" destOrd="0" presId="urn:microsoft.com/office/officeart/2005/8/layout/vList4"/>
    <dgm:cxn modelId="{AC3FB076-FC2A-41D4-AB58-0157BA9772C5}" type="presParOf" srcId="{81E51215-3133-4079-87C3-F5FB1A595DC4}" destId="{C4B99746-4AB3-4A41-98B6-555D7A095514}" srcOrd="1" destOrd="0" presId="urn:microsoft.com/office/officeart/2005/8/layout/vList4"/>
    <dgm:cxn modelId="{87219FF1-9D16-44BF-9317-0C34A85B697D}" type="presParOf" srcId="{81E51215-3133-4079-87C3-F5FB1A595DC4}" destId="{EC26C2BD-F088-4C8C-A1A0-BB4AFCC39D35}" srcOrd="2" destOrd="0" presId="urn:microsoft.com/office/officeart/2005/8/layout/vList4"/>
    <dgm:cxn modelId="{4F231F03-245F-40F5-A65F-7810CA97E2FB}" type="presParOf" srcId="{296C2505-783E-4C7A-9084-C98984BD54AA}" destId="{E6D8B0FB-FAB4-4959-A99F-53EEF1663128}" srcOrd="1" destOrd="0" presId="urn:microsoft.com/office/officeart/2005/8/layout/vList4"/>
    <dgm:cxn modelId="{93C67C9B-0D34-4C06-A9C8-AC21A755CC81}" type="presParOf" srcId="{296C2505-783E-4C7A-9084-C98984BD54AA}" destId="{49E28961-3C06-4879-8331-298B22C46C69}" srcOrd="2" destOrd="0" presId="urn:microsoft.com/office/officeart/2005/8/layout/vList4"/>
    <dgm:cxn modelId="{7BFD251D-3309-4884-8B2D-0C7BD1C7DE5E}" type="presParOf" srcId="{49E28961-3C06-4879-8331-298B22C46C69}" destId="{CF73692A-EDDD-4467-A891-6B521D11A5F8}" srcOrd="0" destOrd="0" presId="urn:microsoft.com/office/officeart/2005/8/layout/vList4"/>
    <dgm:cxn modelId="{0C68F61E-CE83-4307-B9AD-A3569EBA8538}" type="presParOf" srcId="{49E28961-3C06-4879-8331-298B22C46C69}" destId="{CB200A90-D71D-43BD-8CCA-716EBC301297}" srcOrd="1" destOrd="0" presId="urn:microsoft.com/office/officeart/2005/8/layout/vList4"/>
    <dgm:cxn modelId="{9BB9EC80-C245-4757-BB36-94B0305B0ADE}" type="presParOf" srcId="{49E28961-3C06-4879-8331-298B22C46C69}" destId="{13B723CA-FF22-4156-9C90-BA05333C446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E7531-C6E8-4AAD-9855-67DF810C2EFD}">
      <dsp:nvSpPr>
        <dsp:cNvPr id="0" name=""/>
        <dsp:cNvSpPr/>
      </dsp:nvSpPr>
      <dsp:spPr>
        <a:xfrm>
          <a:off x="698686" y="0"/>
          <a:ext cx="2193293" cy="514508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Цель: развитие социально-коммуникативных умений и навыков детей 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698686" y="2058035"/>
        <a:ext cx="2193293" cy="2058035"/>
      </dsp:txXfrm>
    </dsp:sp>
    <dsp:sp modelId="{0E8FCD7B-5811-49D9-B20E-FAFFEDFF44A9}">
      <dsp:nvSpPr>
        <dsp:cNvPr id="0" name=""/>
        <dsp:cNvSpPr/>
      </dsp:nvSpPr>
      <dsp:spPr>
        <a:xfrm>
          <a:off x="969156" y="110577"/>
          <a:ext cx="1713314" cy="1713314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B0ED1-0513-4610-9761-33F6F81ABE5E}">
      <dsp:nvSpPr>
        <dsp:cNvPr id="0" name=""/>
        <dsp:cNvSpPr/>
      </dsp:nvSpPr>
      <dsp:spPr>
        <a:xfrm>
          <a:off x="3041570" y="0"/>
          <a:ext cx="2096608" cy="514508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Актуальность: у большинства детей старшего дошкольного возраста наблюдаются проблемы в общении со сверстниками и с окружающими, им сложно найти общий язык с ними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041570" y="2058035"/>
        <a:ext cx="2096608" cy="2058035"/>
      </dsp:txXfrm>
    </dsp:sp>
    <dsp:sp modelId="{131909A1-A856-4C76-8DD4-882A081EB0A6}">
      <dsp:nvSpPr>
        <dsp:cNvPr id="0" name=""/>
        <dsp:cNvSpPr/>
      </dsp:nvSpPr>
      <dsp:spPr>
        <a:xfrm>
          <a:off x="3233217" y="95346"/>
          <a:ext cx="1713314" cy="1713314"/>
        </a:xfrm>
        <a:prstGeom prst="ellipse">
          <a:avLst/>
        </a:prstGeom>
        <a:solidFill>
          <a:schemeClr val="accent5">
            <a:tint val="50000"/>
            <a:hueOff val="-5341183"/>
            <a:satOff val="23809"/>
            <a:lumOff val="21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57E8F3-199D-4ACF-8917-EB5FB39BFB8F}">
      <dsp:nvSpPr>
        <dsp:cNvPr id="0" name=""/>
        <dsp:cNvSpPr/>
      </dsp:nvSpPr>
      <dsp:spPr>
        <a:xfrm>
          <a:off x="5287768" y="0"/>
          <a:ext cx="4986344" cy="514508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Задачи: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-  Осуществлять  сотрудничество с различными социальными институтами для решения образовательных задач по социально-коммуникативному развитию;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Познакомить с разными профессиями;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- организовать детско-родительское сотрудничество в разных видах деятельности;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- развивать у детей социально-коммуникативные навыки: освоение различных способов разрешения конфликтных ситуаций; умение договариваться; соблюдать очерёдность; устанавливать новые контакты.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- воспитывать положительное отношение ребёнка к себе, другим людям, окружающему миру, моральные нормы;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tx1"/>
              </a:solidFill>
            </a:rPr>
            <a:t>- формировать коммуникативные качества ребёнка – умение распознавать эмоциональные переживания и состояния окружающих, выражение собственных переживаний.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287768" y="2058035"/>
        <a:ext cx="4986344" cy="2058035"/>
      </dsp:txXfrm>
    </dsp:sp>
    <dsp:sp modelId="{EE6F2951-EAAA-4634-9055-DE2CA8534840}">
      <dsp:nvSpPr>
        <dsp:cNvPr id="0" name=""/>
        <dsp:cNvSpPr/>
      </dsp:nvSpPr>
      <dsp:spPr>
        <a:xfrm>
          <a:off x="6848075" y="435567"/>
          <a:ext cx="1713314" cy="910917"/>
        </a:xfrm>
        <a:prstGeom prst="ellipse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D98A4F-95E1-45C4-9652-F4ED55F80ACF}">
      <dsp:nvSpPr>
        <dsp:cNvPr id="0" name=""/>
        <dsp:cNvSpPr/>
      </dsp:nvSpPr>
      <dsp:spPr>
        <a:xfrm>
          <a:off x="1375871" y="4361822"/>
          <a:ext cx="8814068" cy="771763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91ADF-E5FD-400A-93A2-E1F6978F35EF}">
      <dsp:nvSpPr>
        <dsp:cNvPr id="0" name=""/>
        <dsp:cNvSpPr/>
      </dsp:nvSpPr>
      <dsp:spPr>
        <a:xfrm>
          <a:off x="1315637" y="459209"/>
          <a:ext cx="4435164" cy="4435164"/>
        </a:xfrm>
        <a:prstGeom prst="blockArc">
          <a:avLst>
            <a:gd name="adj1" fmla="val 13487090"/>
            <a:gd name="adj2" fmla="val 16794788"/>
            <a:gd name="adj3" fmla="val 3428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CE8D559-E2CC-474F-95A5-D437BDE64BA0}">
      <dsp:nvSpPr>
        <dsp:cNvPr id="0" name=""/>
        <dsp:cNvSpPr/>
      </dsp:nvSpPr>
      <dsp:spPr>
        <a:xfrm>
          <a:off x="1642979" y="36247"/>
          <a:ext cx="4435164" cy="4435164"/>
        </a:xfrm>
        <a:prstGeom prst="blockArc">
          <a:avLst>
            <a:gd name="adj1" fmla="val 10140980"/>
            <a:gd name="adj2" fmla="val 12641386"/>
            <a:gd name="adj3" fmla="val 3428"/>
          </a:avLst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AFD862-8D89-4B84-8D9B-6B7B4918CD96}">
      <dsp:nvSpPr>
        <dsp:cNvPr id="0" name=""/>
        <dsp:cNvSpPr/>
      </dsp:nvSpPr>
      <dsp:spPr>
        <a:xfrm>
          <a:off x="1641484" y="874424"/>
          <a:ext cx="4435164" cy="4435164"/>
        </a:xfrm>
        <a:prstGeom prst="blockArc">
          <a:avLst>
            <a:gd name="adj1" fmla="val 9204499"/>
            <a:gd name="adj2" fmla="val 11471285"/>
            <a:gd name="adj3" fmla="val 3428"/>
          </a:avLst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9C2B5F7-BB4F-4B1F-9D4E-D544DCA65C7B}">
      <dsp:nvSpPr>
        <dsp:cNvPr id="0" name=""/>
        <dsp:cNvSpPr/>
      </dsp:nvSpPr>
      <dsp:spPr>
        <a:xfrm>
          <a:off x="1411226" y="509764"/>
          <a:ext cx="4435164" cy="4435164"/>
        </a:xfrm>
        <a:prstGeom prst="blockArc">
          <a:avLst>
            <a:gd name="adj1" fmla="val 4957725"/>
            <a:gd name="adj2" fmla="val 8523158"/>
            <a:gd name="adj3" fmla="val 3428"/>
          </a:avLst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E6FBF92-4C51-4E24-9883-03DDBC375BA1}">
      <dsp:nvSpPr>
        <dsp:cNvPr id="0" name=""/>
        <dsp:cNvSpPr/>
      </dsp:nvSpPr>
      <dsp:spPr>
        <a:xfrm>
          <a:off x="2020810" y="516870"/>
          <a:ext cx="4435164" cy="4435164"/>
        </a:xfrm>
        <a:prstGeom prst="blockArc">
          <a:avLst>
            <a:gd name="adj1" fmla="val 2512978"/>
            <a:gd name="adj2" fmla="val 5922421"/>
            <a:gd name="adj3" fmla="val 3428"/>
          </a:avLst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AFC659-1DC5-4870-AB88-10B2A15C8C8D}">
      <dsp:nvSpPr>
        <dsp:cNvPr id="0" name=""/>
        <dsp:cNvSpPr/>
      </dsp:nvSpPr>
      <dsp:spPr>
        <a:xfrm>
          <a:off x="2145418" y="388874"/>
          <a:ext cx="4435164" cy="4435164"/>
        </a:xfrm>
        <a:prstGeom prst="blockArc">
          <a:avLst>
            <a:gd name="adj1" fmla="val 210474"/>
            <a:gd name="adj2" fmla="val 2794808"/>
            <a:gd name="adj3" fmla="val 3428"/>
          </a:avLst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237D499-FBDB-4CF6-8CBF-BF7D6B67013A}">
      <dsp:nvSpPr>
        <dsp:cNvPr id="0" name=""/>
        <dsp:cNvSpPr/>
      </dsp:nvSpPr>
      <dsp:spPr>
        <a:xfrm>
          <a:off x="2157576" y="256647"/>
          <a:ext cx="4435164" cy="4435164"/>
        </a:xfrm>
        <a:prstGeom prst="blockArc">
          <a:avLst>
            <a:gd name="adj1" fmla="val 19312390"/>
            <a:gd name="adj2" fmla="val 419942"/>
            <a:gd name="adj3" fmla="val 3428"/>
          </a:avLst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20A481B-1055-4B5C-8A4A-6CEB70299019}">
      <dsp:nvSpPr>
        <dsp:cNvPr id="0" name=""/>
        <dsp:cNvSpPr/>
      </dsp:nvSpPr>
      <dsp:spPr>
        <a:xfrm>
          <a:off x="2288272" y="408279"/>
          <a:ext cx="4435164" cy="4435164"/>
        </a:xfrm>
        <a:prstGeom prst="blockArc">
          <a:avLst>
            <a:gd name="adj1" fmla="val 15245516"/>
            <a:gd name="adj2" fmla="val 18996538"/>
            <a:gd name="adj3" fmla="val 342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8351A5-2FB3-465F-A3CA-0949689CCDCC}">
      <dsp:nvSpPr>
        <dsp:cNvPr id="0" name=""/>
        <dsp:cNvSpPr/>
      </dsp:nvSpPr>
      <dsp:spPr>
        <a:xfrm>
          <a:off x="2450457" y="1494717"/>
          <a:ext cx="2981186" cy="211380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</a:rPr>
            <a:t>Социокультурное взаимодействие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887042" y="1804276"/>
        <a:ext cx="2108016" cy="1494685"/>
      </dsp:txXfrm>
    </dsp:sp>
    <dsp:sp modelId="{AFEDCD2C-51F1-47BE-8488-7E0F97DA072F}">
      <dsp:nvSpPr>
        <dsp:cNvPr id="0" name=""/>
        <dsp:cNvSpPr/>
      </dsp:nvSpPr>
      <dsp:spPr>
        <a:xfrm>
          <a:off x="2931220" y="1912"/>
          <a:ext cx="1954447" cy="105568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Детская библиотека города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217442" y="156514"/>
        <a:ext cx="1382003" cy="746483"/>
      </dsp:txXfrm>
    </dsp:sp>
    <dsp:sp modelId="{9C6E2049-3422-4F8A-9221-CC196B5268B8}">
      <dsp:nvSpPr>
        <dsp:cNvPr id="0" name=""/>
        <dsp:cNvSpPr/>
      </dsp:nvSpPr>
      <dsp:spPr>
        <a:xfrm>
          <a:off x="4440736" y="600705"/>
          <a:ext cx="3297957" cy="1055687"/>
        </a:xfrm>
        <a:prstGeom prst="ellipse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Молодежная волонтерская организация «Марс»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923711" y="755307"/>
        <a:ext cx="2332007" cy="746483"/>
      </dsp:txXfrm>
    </dsp:sp>
    <dsp:sp modelId="{232C68F8-6313-4CAD-957F-E75CDD0230B3}">
      <dsp:nvSpPr>
        <dsp:cNvPr id="0" name=""/>
        <dsp:cNvSpPr/>
      </dsp:nvSpPr>
      <dsp:spPr>
        <a:xfrm>
          <a:off x="5292572" y="2290273"/>
          <a:ext cx="2491844" cy="899086"/>
        </a:xfrm>
        <a:prstGeom prst="ellipse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Социальный реабилитационный центр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5657494" y="2421941"/>
        <a:ext cx="1762000" cy="635750"/>
      </dsp:txXfrm>
    </dsp:sp>
    <dsp:sp modelId="{B1DBA1CD-FDDC-4966-B1CE-D1F87F6BC927}">
      <dsp:nvSpPr>
        <dsp:cNvPr id="0" name=""/>
        <dsp:cNvSpPr/>
      </dsp:nvSpPr>
      <dsp:spPr>
        <a:xfrm>
          <a:off x="4723564" y="3661719"/>
          <a:ext cx="2275091" cy="1055687"/>
        </a:xfrm>
        <a:prstGeom prst="ellipse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Краеведческий музей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5056743" y="3816321"/>
        <a:ext cx="1608733" cy="746483"/>
      </dsp:txXfrm>
    </dsp:sp>
    <dsp:sp modelId="{273783EC-DE18-40C8-9B7D-44C6C8DB521C}">
      <dsp:nvSpPr>
        <dsp:cNvPr id="0" name=""/>
        <dsp:cNvSpPr/>
      </dsp:nvSpPr>
      <dsp:spPr>
        <a:xfrm>
          <a:off x="2768945" y="4361067"/>
          <a:ext cx="2278997" cy="1055687"/>
        </a:xfrm>
        <a:prstGeom prst="ellipse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Детская областная библиотека Санкт-Петербурга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02696" y="4515669"/>
        <a:ext cx="1611495" cy="746483"/>
      </dsp:txXfrm>
    </dsp:sp>
    <dsp:sp modelId="{5F2CBDBB-9086-4569-975C-EDDF1EA339A1}">
      <dsp:nvSpPr>
        <dsp:cNvPr id="0" name=""/>
        <dsp:cNvSpPr/>
      </dsp:nvSpPr>
      <dsp:spPr>
        <a:xfrm>
          <a:off x="674058" y="3539806"/>
          <a:ext cx="2471976" cy="1055687"/>
        </a:xfrm>
        <a:prstGeom prst="ellipse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АО «</a:t>
          </a:r>
          <a:r>
            <a:rPr lang="ru-RU" sz="1200" kern="1200" dirty="0" err="1" smtClean="0">
              <a:solidFill>
                <a:schemeClr val="tx1"/>
              </a:solidFill>
            </a:rPr>
            <a:t>Пикалевский</a:t>
          </a:r>
          <a:r>
            <a:rPr lang="ru-RU" sz="1200" kern="1200" dirty="0" smtClean="0">
              <a:solidFill>
                <a:schemeClr val="tx1"/>
              </a:solidFill>
            </a:rPr>
            <a:t> цемент»»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036071" y="3694408"/>
        <a:ext cx="1747950" cy="746483"/>
      </dsp:txXfrm>
    </dsp:sp>
    <dsp:sp modelId="{D3F19C13-34AD-4806-B16D-3A6A3056D40E}">
      <dsp:nvSpPr>
        <dsp:cNvPr id="0" name=""/>
        <dsp:cNvSpPr/>
      </dsp:nvSpPr>
      <dsp:spPr>
        <a:xfrm>
          <a:off x="786099" y="2141259"/>
          <a:ext cx="1869622" cy="1055687"/>
        </a:xfrm>
        <a:prstGeom prst="ellipse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Спортивный оздоровительный комплекс «Лидер»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059899" y="2295861"/>
        <a:ext cx="1322022" cy="746483"/>
      </dsp:txXfrm>
    </dsp:sp>
    <dsp:sp modelId="{2463D4FF-A9D4-4AD8-86C9-E2A8BF9ABA06}">
      <dsp:nvSpPr>
        <dsp:cNvPr id="0" name=""/>
        <dsp:cNvSpPr/>
      </dsp:nvSpPr>
      <dsp:spPr>
        <a:xfrm>
          <a:off x="774018" y="613553"/>
          <a:ext cx="2424460" cy="1055687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Футбольный клуб  «47 легион»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129072" y="768155"/>
        <a:ext cx="1714352" cy="7464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ABEE1-A6C9-4D81-96B4-FB91CC13B32D}">
      <dsp:nvSpPr>
        <dsp:cNvPr id="0" name=""/>
        <dsp:cNvSpPr/>
      </dsp:nvSpPr>
      <dsp:spPr>
        <a:xfrm>
          <a:off x="0" y="382419"/>
          <a:ext cx="11533237" cy="56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развитие </a:t>
          </a:r>
          <a:r>
            <a:rPr lang="ru-RU" sz="1000" b="0" i="0" kern="1200" dirty="0" err="1" smtClean="0"/>
            <a:t>сотворческих</a:t>
          </a:r>
          <a:r>
            <a:rPr lang="ru-RU" sz="1000" b="0" i="0" kern="1200" dirty="0" smtClean="0"/>
            <a:t> процессов в детско-взрослом коллективе, освоение субъект-субъектных отношений с детьми, зарождение новой традиции ДОУ – проведения </a:t>
          </a:r>
          <a:r>
            <a:rPr lang="ru-RU" sz="1000" b="1" i="1" kern="1200" dirty="0" smtClean="0"/>
            <a:t>«Дня самоуправления», </a:t>
          </a:r>
          <a:r>
            <a:rPr lang="ru-RU" sz="1000" b="0" i="0" kern="1200" dirty="0" smtClean="0"/>
            <a:t>выявление лидерских качеств в ребенке через </a:t>
          </a:r>
          <a:r>
            <a:rPr lang="ru-RU" sz="1000" b="0" i="0" kern="1200" dirty="0" err="1" smtClean="0"/>
            <a:t>тимбилдинги</a:t>
          </a:r>
          <a:r>
            <a:rPr lang="ru-RU" sz="1000" b="0" i="0" kern="1200" dirty="0" smtClean="0"/>
            <a:t>, квест-игры.</a:t>
          </a:r>
          <a:endParaRPr lang="ru-RU" sz="1000" kern="1200" dirty="0"/>
        </a:p>
      </dsp:txBody>
      <dsp:txXfrm>
        <a:off x="0" y="382419"/>
        <a:ext cx="11533237" cy="567000"/>
      </dsp:txXfrm>
    </dsp:sp>
    <dsp:sp modelId="{F4844023-764C-4006-85D2-1D5378EFDA47}">
      <dsp:nvSpPr>
        <dsp:cNvPr id="0" name=""/>
        <dsp:cNvSpPr/>
      </dsp:nvSpPr>
      <dsp:spPr>
        <a:xfrm>
          <a:off x="576661" y="234819"/>
          <a:ext cx="8073266" cy="2952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Детское самоуправление: </a:t>
          </a:r>
          <a:endParaRPr lang="ru-RU" sz="1000" kern="1200" dirty="0"/>
        </a:p>
      </dsp:txBody>
      <dsp:txXfrm>
        <a:off x="591071" y="249229"/>
        <a:ext cx="8044446" cy="266380"/>
      </dsp:txXfrm>
    </dsp:sp>
    <dsp:sp modelId="{3AEE078A-AD84-4148-9264-B7F1957D8C60}">
      <dsp:nvSpPr>
        <dsp:cNvPr id="0" name=""/>
        <dsp:cNvSpPr/>
      </dsp:nvSpPr>
      <dsp:spPr>
        <a:xfrm>
          <a:off x="0" y="1151019"/>
          <a:ext cx="11533237" cy="107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Обеспечение связи с общественным социальным институтом, направленной на гармонизацию отношений между разными поколениями.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smtClean="0"/>
            <a:t>Воспитание в семьях воспитанников толерантности, умения проявлять чувство заботы и ответственности за близких, старших.</a:t>
          </a:r>
          <a:endParaRPr lang="ru-RU" sz="1000" b="0" i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smtClean="0"/>
            <a:t>Создание нового содержания в работе с социумом, новых технологий взаимодействия двух социальных институтов, методов, форм организации воспитательно-образовательной деятельности и адекватной им системы управления.</a:t>
          </a:r>
          <a:endParaRPr lang="ru-RU" sz="1000" b="0" i="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smtClean="0"/>
            <a:t>Формирование единого образовательного пространства “Детский сад-семья-общество”</a:t>
          </a:r>
          <a:endParaRPr lang="ru-RU" sz="1000" b="0" i="0" kern="1200"/>
        </a:p>
      </dsp:txBody>
      <dsp:txXfrm>
        <a:off x="0" y="1151019"/>
        <a:ext cx="11533237" cy="1071000"/>
      </dsp:txXfrm>
    </dsp:sp>
    <dsp:sp modelId="{2FF3AF85-9EFF-444B-9048-79DC42315E49}">
      <dsp:nvSpPr>
        <dsp:cNvPr id="0" name=""/>
        <dsp:cNvSpPr/>
      </dsp:nvSpPr>
      <dsp:spPr>
        <a:xfrm>
          <a:off x="576661" y="1012384"/>
          <a:ext cx="8073266" cy="295200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 smtClean="0"/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 социальным  реабилитационным центром: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591071" y="1026794"/>
        <a:ext cx="8044446" cy="266380"/>
      </dsp:txXfrm>
    </dsp:sp>
    <dsp:sp modelId="{303881EB-8E9C-4987-B9F3-37A811DF59CB}">
      <dsp:nvSpPr>
        <dsp:cNvPr id="0" name=""/>
        <dsp:cNvSpPr/>
      </dsp:nvSpPr>
      <dsp:spPr>
        <a:xfrm>
          <a:off x="0" y="2423619"/>
          <a:ext cx="11533237" cy="72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изучение краеведения как элемента дошкольного образования и разработка активных  методов ознакомления старших дошкольников с историей родного края на основе взаимодействия дошкольного учреждения с краеведческим музеем.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0" y="2423619"/>
        <a:ext cx="11533237" cy="724500"/>
      </dsp:txXfrm>
    </dsp:sp>
    <dsp:sp modelId="{CC150DC5-DB07-4ECF-A5DF-7647B4AF72A7}">
      <dsp:nvSpPr>
        <dsp:cNvPr id="0" name=""/>
        <dsp:cNvSpPr/>
      </dsp:nvSpPr>
      <dsp:spPr>
        <a:xfrm>
          <a:off x="576661" y="2276019"/>
          <a:ext cx="8073266" cy="29520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 краеведческим музеем:</a:t>
          </a:r>
          <a:endParaRPr lang="ru-RU" sz="1000" kern="1200" dirty="0"/>
        </a:p>
      </dsp:txBody>
      <dsp:txXfrm>
        <a:off x="591071" y="2290429"/>
        <a:ext cx="8044446" cy="266380"/>
      </dsp:txXfrm>
    </dsp:sp>
    <dsp:sp modelId="{FB3B457A-3539-4202-A00F-B1AD8C820BD2}">
      <dsp:nvSpPr>
        <dsp:cNvPr id="0" name=""/>
        <dsp:cNvSpPr/>
      </dsp:nvSpPr>
      <dsp:spPr>
        <a:xfrm>
          <a:off x="0" y="3349719"/>
          <a:ext cx="1153323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воспитание и развитие творческих качеств личности в каждом ребёнке на основе приобщения детей к художественной литературе.</a:t>
          </a:r>
          <a:endParaRPr lang="ru-RU" sz="1000" kern="1200" dirty="0"/>
        </a:p>
      </dsp:txBody>
      <dsp:txXfrm>
        <a:off x="0" y="3349719"/>
        <a:ext cx="11533237" cy="425250"/>
      </dsp:txXfrm>
    </dsp:sp>
    <dsp:sp modelId="{9A120DD7-87F8-4CB5-8E32-51340925157B}">
      <dsp:nvSpPr>
        <dsp:cNvPr id="0" name=""/>
        <dsp:cNvSpPr/>
      </dsp:nvSpPr>
      <dsp:spPr>
        <a:xfrm>
          <a:off x="576661" y="3202119"/>
          <a:ext cx="8073266" cy="29520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 детской библиотекой города:</a:t>
          </a:r>
          <a:endParaRPr lang="ru-RU" sz="1000" kern="1200" dirty="0"/>
        </a:p>
      </dsp:txBody>
      <dsp:txXfrm>
        <a:off x="591071" y="3216529"/>
        <a:ext cx="8044446" cy="266380"/>
      </dsp:txXfrm>
    </dsp:sp>
    <dsp:sp modelId="{7642550C-5C9A-4F4C-98A5-32F7FA07B50E}">
      <dsp:nvSpPr>
        <dsp:cNvPr id="0" name=""/>
        <dsp:cNvSpPr/>
      </dsp:nvSpPr>
      <dsp:spPr>
        <a:xfrm>
          <a:off x="0" y="3976569"/>
          <a:ext cx="1153323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0" kern="1200" dirty="0" smtClean="0"/>
            <a:t>Восполнение  недостатка потребности в детской физической активности, укрепление здоровья, формирование привычки к здоровому образу жизни.</a:t>
          </a:r>
          <a:endParaRPr lang="ru-RU" sz="1000" kern="1200" dirty="0"/>
        </a:p>
      </dsp:txBody>
      <dsp:txXfrm>
        <a:off x="0" y="3976569"/>
        <a:ext cx="11533237" cy="425250"/>
      </dsp:txXfrm>
    </dsp:sp>
    <dsp:sp modelId="{B9BF0B79-AB5B-4745-997A-3C31F48CE65D}">
      <dsp:nvSpPr>
        <dsp:cNvPr id="0" name=""/>
        <dsp:cNvSpPr/>
      </dsp:nvSpPr>
      <dsp:spPr>
        <a:xfrm>
          <a:off x="576661" y="3828969"/>
          <a:ext cx="8073266" cy="29520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со спортивным оздоровительным комплексом:</a:t>
          </a:r>
          <a:endParaRPr lang="ru-RU" sz="1000" kern="1200" dirty="0"/>
        </a:p>
      </dsp:txBody>
      <dsp:txXfrm>
        <a:off x="591071" y="3843379"/>
        <a:ext cx="8044446" cy="266380"/>
      </dsp:txXfrm>
    </dsp:sp>
    <dsp:sp modelId="{0D17F77E-B6FF-4640-885D-18C54712980E}">
      <dsp:nvSpPr>
        <dsp:cNvPr id="0" name=""/>
        <dsp:cNvSpPr/>
      </dsp:nvSpPr>
      <dsp:spPr>
        <a:xfrm>
          <a:off x="0" y="4603419"/>
          <a:ext cx="11533237" cy="56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0" i="1" kern="1200" dirty="0" smtClean="0"/>
            <a:t>создание условий для самореализации дошкольников и повышения их социальной активности, при которой происходит передача опыта (игрового, познавательного, социального) в естественной среде от старших к младшим;</a:t>
          </a:r>
          <a:endParaRPr lang="ru-RU" sz="1000" kern="1200" dirty="0"/>
        </a:p>
      </dsp:txBody>
      <dsp:txXfrm>
        <a:off x="0" y="4603419"/>
        <a:ext cx="11533237" cy="567000"/>
      </dsp:txXfrm>
    </dsp:sp>
    <dsp:sp modelId="{896A3E3D-0521-42B0-82E2-9E78E827C317}">
      <dsp:nvSpPr>
        <dsp:cNvPr id="0" name=""/>
        <dsp:cNvSpPr/>
      </dsp:nvSpPr>
      <dsp:spPr>
        <a:xfrm>
          <a:off x="576661" y="4455819"/>
          <a:ext cx="8073266" cy="295200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 волонтерской организацией «Марс»:</a:t>
          </a:r>
          <a:endParaRPr lang="ru-RU" sz="1000" kern="1200" dirty="0"/>
        </a:p>
      </dsp:txBody>
      <dsp:txXfrm>
        <a:off x="591071" y="4470229"/>
        <a:ext cx="8044446" cy="266380"/>
      </dsp:txXfrm>
    </dsp:sp>
    <dsp:sp modelId="{9FBB4392-E36A-4B99-9A4C-E83BFF082BE0}">
      <dsp:nvSpPr>
        <dsp:cNvPr id="0" name=""/>
        <dsp:cNvSpPr/>
      </dsp:nvSpPr>
      <dsp:spPr>
        <a:xfrm>
          <a:off x="0" y="5372019"/>
          <a:ext cx="11533237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107" tIns="208280" rIns="895107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Создание условий для проведений совместных экологических акций </a:t>
          </a:r>
          <a:endParaRPr lang="ru-RU" sz="1000" kern="1200" dirty="0"/>
        </a:p>
      </dsp:txBody>
      <dsp:txXfrm>
        <a:off x="0" y="5372019"/>
        <a:ext cx="11533237" cy="425250"/>
      </dsp:txXfrm>
    </dsp:sp>
    <dsp:sp modelId="{8968F7A3-9EF9-4793-B6C4-694E2A61152B}">
      <dsp:nvSpPr>
        <dsp:cNvPr id="0" name=""/>
        <dsp:cNvSpPr/>
      </dsp:nvSpPr>
      <dsp:spPr>
        <a:xfrm>
          <a:off x="576661" y="5224419"/>
          <a:ext cx="8073266" cy="2952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5150" tIns="0" rIns="30515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Взаимодействие с АО «</a:t>
          </a:r>
          <a:r>
            <a:rPr lang="ru-RU" sz="1000" kern="1200" dirty="0" err="1" smtClean="0"/>
            <a:t>Пикалевский</a:t>
          </a:r>
          <a:r>
            <a:rPr lang="ru-RU" sz="1000" kern="1200" dirty="0" smtClean="0"/>
            <a:t> цемент»</a:t>
          </a:r>
          <a:endParaRPr lang="ru-RU" sz="1000" kern="1200" dirty="0"/>
        </a:p>
      </dsp:txBody>
      <dsp:txXfrm>
        <a:off x="591071" y="5238829"/>
        <a:ext cx="8044446" cy="2663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E79179-C4F2-44CD-84DF-86608A955446}">
      <dsp:nvSpPr>
        <dsp:cNvPr id="0" name=""/>
        <dsp:cNvSpPr/>
      </dsp:nvSpPr>
      <dsp:spPr>
        <a:xfrm>
          <a:off x="4227482" y="1741472"/>
          <a:ext cx="2346962" cy="18342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Краткосрочный проект «Всемирный День добра»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317020" y="1831010"/>
        <a:ext cx="2167886" cy="1655127"/>
      </dsp:txXfrm>
    </dsp:sp>
    <dsp:sp modelId="{08EF9331-9227-44C3-B9A1-B0125975DCFC}">
      <dsp:nvSpPr>
        <dsp:cNvPr id="0" name=""/>
        <dsp:cNvSpPr/>
      </dsp:nvSpPr>
      <dsp:spPr>
        <a:xfrm rot="16146252">
          <a:off x="5053832" y="1413843"/>
          <a:ext cx="6553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5337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7745C-7017-464C-8228-15A8A3B9F8B4}">
      <dsp:nvSpPr>
        <dsp:cNvPr id="0" name=""/>
        <dsp:cNvSpPr/>
      </dsp:nvSpPr>
      <dsp:spPr>
        <a:xfrm>
          <a:off x="4851212" y="52052"/>
          <a:ext cx="1034162" cy="1034162"/>
        </a:xfrm>
        <a:prstGeom prst="round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Помощь нуждающимся семьям г. Пикалево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901696" y="102536"/>
        <a:ext cx="933194" cy="933194"/>
      </dsp:txXfrm>
    </dsp:sp>
    <dsp:sp modelId="{982131ED-3A79-4BEF-858E-874256CF44A7}">
      <dsp:nvSpPr>
        <dsp:cNvPr id="0" name=""/>
        <dsp:cNvSpPr/>
      </dsp:nvSpPr>
      <dsp:spPr>
        <a:xfrm rot="19291547">
          <a:off x="6538678" y="1694745"/>
          <a:ext cx="1502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0209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73450-5A30-4C9B-9980-AC64FF1B55A7}">
      <dsp:nvSpPr>
        <dsp:cNvPr id="0" name=""/>
        <dsp:cNvSpPr/>
      </dsp:nvSpPr>
      <dsp:spPr>
        <a:xfrm>
          <a:off x="6672582" y="740880"/>
          <a:ext cx="1034162" cy="992423"/>
        </a:xfrm>
        <a:prstGeom prst="round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Помощь бездомным животным г. Пикалево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6721028" y="789326"/>
        <a:ext cx="937270" cy="895531"/>
      </dsp:txXfrm>
    </dsp:sp>
    <dsp:sp modelId="{6C61A9A4-D5AB-481A-9EE1-F53A09570BF2}">
      <dsp:nvSpPr>
        <dsp:cNvPr id="0" name=""/>
        <dsp:cNvSpPr/>
      </dsp:nvSpPr>
      <dsp:spPr>
        <a:xfrm rot="187530">
          <a:off x="6574199" y="2731650"/>
          <a:ext cx="3301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0114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AE7DB-BADD-4B93-873D-D767C6A47357}">
      <dsp:nvSpPr>
        <dsp:cNvPr id="0" name=""/>
        <dsp:cNvSpPr/>
      </dsp:nvSpPr>
      <dsp:spPr>
        <a:xfrm>
          <a:off x="6904068" y="2264701"/>
          <a:ext cx="1506588" cy="1034162"/>
        </a:xfrm>
        <a:prstGeom prst="round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Мероприятие в социальном центре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6954552" y="2315185"/>
        <a:ext cx="1405620" cy="933194"/>
      </dsp:txXfrm>
    </dsp:sp>
    <dsp:sp modelId="{4EF6A0ED-1DB4-4764-BF11-EC40C34E34C9}">
      <dsp:nvSpPr>
        <dsp:cNvPr id="0" name=""/>
        <dsp:cNvSpPr/>
      </dsp:nvSpPr>
      <dsp:spPr>
        <a:xfrm rot="3918054">
          <a:off x="5601252" y="3921375"/>
          <a:ext cx="7610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6102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AFB63-400D-446E-AA9B-0D52E0CC8719}">
      <dsp:nvSpPr>
        <dsp:cNvPr id="0" name=""/>
        <dsp:cNvSpPr/>
      </dsp:nvSpPr>
      <dsp:spPr>
        <a:xfrm>
          <a:off x="5677166" y="4267075"/>
          <a:ext cx="1211314" cy="617757"/>
        </a:xfrm>
        <a:prstGeom prst="round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«Почта комплиментов»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5707322" y="4297231"/>
        <a:ext cx="1151002" cy="557445"/>
      </dsp:txXfrm>
    </dsp:sp>
    <dsp:sp modelId="{96C4E8C2-9D0E-4A41-8969-E9F16057F82A}">
      <dsp:nvSpPr>
        <dsp:cNvPr id="0" name=""/>
        <dsp:cNvSpPr/>
      </dsp:nvSpPr>
      <dsp:spPr>
        <a:xfrm rot="6977385">
          <a:off x="4559085" y="3817274"/>
          <a:ext cx="5389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894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E49D7-E146-474A-AF30-73AD789BA643}">
      <dsp:nvSpPr>
        <dsp:cNvPr id="0" name=""/>
        <dsp:cNvSpPr/>
      </dsp:nvSpPr>
      <dsp:spPr>
        <a:xfrm>
          <a:off x="3842743" y="4058872"/>
          <a:ext cx="1222039" cy="1034162"/>
        </a:xfrm>
        <a:prstGeom prst="round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Театрализация для младших дошкольников 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893227" y="4109356"/>
        <a:ext cx="1121071" cy="933194"/>
      </dsp:txXfrm>
    </dsp:sp>
    <dsp:sp modelId="{28EEC5DC-2D1D-4367-87F3-980E7C733153}">
      <dsp:nvSpPr>
        <dsp:cNvPr id="0" name=""/>
        <dsp:cNvSpPr/>
      </dsp:nvSpPr>
      <dsp:spPr>
        <a:xfrm rot="10667634">
          <a:off x="3750128" y="2712970"/>
          <a:ext cx="4775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753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FF72F-121E-406A-BCA4-AE1A15B1A2B9}">
      <dsp:nvSpPr>
        <dsp:cNvPr id="0" name=""/>
        <dsp:cNvSpPr/>
      </dsp:nvSpPr>
      <dsp:spPr>
        <a:xfrm>
          <a:off x="2716142" y="2224999"/>
          <a:ext cx="1034162" cy="1034162"/>
        </a:xfrm>
        <a:prstGeom prst="round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Особенная встреча детей и родителей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766626" y="2275483"/>
        <a:ext cx="933194" cy="933194"/>
      </dsp:txXfrm>
    </dsp:sp>
    <dsp:sp modelId="{B18EC6E4-3986-4F95-B3EB-3DBCE3FFE1D4}">
      <dsp:nvSpPr>
        <dsp:cNvPr id="0" name=""/>
        <dsp:cNvSpPr/>
      </dsp:nvSpPr>
      <dsp:spPr>
        <a:xfrm rot="2258061">
          <a:off x="4226173" y="1757592"/>
          <a:ext cx="125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58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F5823-602E-440E-9469-274C4CAB4C0B}">
      <dsp:nvSpPr>
        <dsp:cNvPr id="0" name=""/>
        <dsp:cNvSpPr/>
      </dsp:nvSpPr>
      <dsp:spPr>
        <a:xfrm>
          <a:off x="3203285" y="845652"/>
          <a:ext cx="1034162" cy="103416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Помощь  группам раннего возраста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253769" y="896136"/>
        <a:ext cx="933194" cy="9331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F9E97-4F68-4D20-8C88-491D44AE92EE}">
      <dsp:nvSpPr>
        <dsp:cNvPr id="0" name=""/>
        <dsp:cNvSpPr/>
      </dsp:nvSpPr>
      <dsp:spPr>
        <a:xfrm>
          <a:off x="0" y="380256"/>
          <a:ext cx="10866581" cy="2953569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5">
                <a:hueOff val="0"/>
                <a:satOff val="0"/>
                <a:lumOff val="0"/>
                <a:tint val="66000"/>
                <a:satMod val="160000"/>
              </a:schemeClr>
            </a:gs>
            <a:gs pos="50000">
              <a:schemeClr val="accent5">
                <a:hueOff val="0"/>
                <a:satOff val="0"/>
                <a:lumOff val="0"/>
                <a:tint val="445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tint val="23500"/>
                <a:satMod val="160000"/>
              </a:schemeClr>
            </a:gs>
          </a:gsLst>
          <a:lin ang="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                                                Детская библиотека города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Цель: освоение детьми базовых культурных и нравственных ценностей общества.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У детей  появился познавательный интерес к объектам и явлениям окружающей действительности,  к первому классу у них сформировался интерес и потребность в чтении </a:t>
          </a:r>
          <a:r>
            <a:rPr lang="ru-RU" sz="1400" i="1" kern="1200" dirty="0" smtClean="0">
              <a:solidFill>
                <a:schemeClr val="tx1"/>
              </a:solidFill>
            </a:rPr>
            <a:t>(восприятии)</a:t>
          </a:r>
          <a:r>
            <a:rPr lang="ru-RU" sz="1400" kern="1200" dirty="0" smtClean="0">
              <a:solidFill>
                <a:schemeClr val="tx1"/>
              </a:solidFill>
            </a:rPr>
            <a:t> книг; дети  более подробно узнали о профессии «Библиотекарь»; о том, как качественнее ремонтировать книги; узнали о большом количестве известных русских и зарубежных авторов и их произведениях; стали бережнее относиться к книгам; чаще посещать с родителями библиотеки города. </a:t>
          </a:r>
          <a:endParaRPr lang="ru-RU" sz="1500" kern="1200" dirty="0" smtClean="0">
            <a:solidFill>
              <a:schemeClr val="tx1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2429502" y="380256"/>
        <a:ext cx="8437079" cy="2953569"/>
      </dsp:txXfrm>
    </dsp:sp>
    <dsp:sp modelId="{C4B99746-4AB3-4A41-98B6-555D7A095514}">
      <dsp:nvSpPr>
        <dsp:cNvPr id="0" name=""/>
        <dsp:cNvSpPr/>
      </dsp:nvSpPr>
      <dsp:spPr>
        <a:xfrm flipV="1">
          <a:off x="753734" y="1211396"/>
          <a:ext cx="1178220" cy="530776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3692A-EDDD-4467-A891-6B521D11A5F8}">
      <dsp:nvSpPr>
        <dsp:cNvPr id="0" name=""/>
        <dsp:cNvSpPr/>
      </dsp:nvSpPr>
      <dsp:spPr>
        <a:xfrm>
          <a:off x="0" y="3210076"/>
          <a:ext cx="10866581" cy="2561860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                                                            Волонтерская организация «Марс»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Цель: научить детей помогать окружающим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0" kern="1200" dirty="0" smtClean="0">
              <a:solidFill>
                <a:schemeClr val="tx1"/>
              </a:solidFill>
            </a:rPr>
            <a:t>Наши будущие первоклассники стали более ответственны, самостоятельны; повысилась их социальная активность, при которой происходит передача опыта (игрового, познавательного, социального) в естественной среде от старших к младшим; поняли, для чего нужно помогать тому или иному; они узнали, кто такие волонтеры и для чего они нужны в нашей жизни; стали более </a:t>
          </a:r>
          <a:r>
            <a:rPr lang="ru-RU" sz="1400" i="0" kern="1200" dirty="0" err="1" smtClean="0">
              <a:solidFill>
                <a:schemeClr val="tx1"/>
              </a:solidFill>
            </a:rPr>
            <a:t>трепетнее</a:t>
          </a:r>
          <a:r>
            <a:rPr lang="ru-RU" sz="1400" i="0" kern="1200" dirty="0" smtClean="0">
              <a:solidFill>
                <a:schemeClr val="tx1"/>
              </a:solidFill>
            </a:rPr>
            <a:t> относиться к старшим; стали больше проявлять заботу о братьях наших меньших и .т.д.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429502" y="3210076"/>
        <a:ext cx="8437079" cy="2561860"/>
      </dsp:txXfrm>
    </dsp:sp>
    <dsp:sp modelId="{CB200A90-D71D-43BD-8CCA-716EBC301297}">
      <dsp:nvSpPr>
        <dsp:cNvPr id="0" name=""/>
        <dsp:cNvSpPr/>
      </dsp:nvSpPr>
      <dsp:spPr>
        <a:xfrm>
          <a:off x="1319980" y="3465941"/>
          <a:ext cx="45726" cy="2049488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35D92-F8C5-4764-8E69-3B27274CC0A5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7382D-0888-4FC9-9D00-7C50D65D6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39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7382D-0888-4FC9-9D00-7C50D65D617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63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7382D-0888-4FC9-9D00-7C50D65D61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53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499" y="2130426"/>
            <a:ext cx="902500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42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70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9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4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55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5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9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8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980729"/>
            <a:ext cx="109728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850A0-2763-481E-AA0A-826FA9B8E278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966A8-44B7-440B-A4CB-964D4B51B0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7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18" Type="http://schemas.openxmlformats.org/officeDocument/2006/relationships/image" Target="../media/image35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17" Type="http://schemas.openxmlformats.org/officeDocument/2006/relationships/image" Target="../media/image34.jpeg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406" y="1018288"/>
            <a:ext cx="2992582" cy="4488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20263" y="484273"/>
            <a:ext cx="7988808" cy="46482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b="1" dirty="0">
                <a:solidFill>
                  <a:srgbClr val="FF0000"/>
                </a:solidFill>
              </a:rPr>
              <a:t>Авторская разработка:  </a:t>
            </a:r>
          </a:p>
          <a:p>
            <a:r>
              <a:rPr lang="ru-RU" sz="1800" b="1" dirty="0">
                <a:solidFill>
                  <a:srgbClr val="FF0000"/>
                </a:solidFill>
              </a:rPr>
              <a:t>Педагогический проект по социально-коммуникативному развитию «Мир сердцами детей</a:t>
            </a:r>
            <a:r>
              <a:rPr lang="ru-RU" sz="1800" dirty="0">
                <a:solidFill>
                  <a:srgbClr val="FF0000"/>
                </a:solidFill>
              </a:rPr>
              <a:t>»</a:t>
            </a:r>
          </a:p>
          <a:p>
            <a:pPr lvl="0" algn="r"/>
            <a:endParaRPr lang="ru-RU" dirty="0" smtClean="0"/>
          </a:p>
          <a:p>
            <a:pPr lvl="0" algn="r"/>
            <a:endParaRPr lang="ru-RU" dirty="0" smtClean="0"/>
          </a:p>
          <a:p>
            <a:pPr lvl="0" algn="r"/>
            <a:r>
              <a:rPr lang="ru-RU" sz="1600" dirty="0" smtClean="0">
                <a:solidFill>
                  <a:schemeClr val="tx1"/>
                </a:solidFill>
              </a:rPr>
              <a:t>                           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988010" y="4773867"/>
            <a:ext cx="5676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lvl="1"/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lvl="1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 lvl="1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2988" y="5307106"/>
            <a:ext cx="415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Стахеева Людмила Владимировна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147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052454" y="72097"/>
            <a:ext cx="4087091" cy="80062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Модель детского самоуправления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13117" y="958208"/>
            <a:ext cx="3165763" cy="5626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ru-RU" sz="1200" dirty="0" smtClean="0">
                <a:solidFill>
                  <a:schemeClr val="tx1"/>
                </a:solidFill>
              </a:rPr>
              <a:t>Общее </a:t>
            </a:r>
            <a:r>
              <a:rPr lang="ru-RU" sz="1200" dirty="0">
                <a:solidFill>
                  <a:schemeClr val="tx1"/>
                </a:solidFill>
              </a:rPr>
              <a:t>собрание воспитанников </a:t>
            </a:r>
            <a:r>
              <a:rPr lang="ru-RU" sz="1200" dirty="0" smtClean="0">
                <a:solidFill>
                  <a:schemeClr val="tx1"/>
                </a:solidFill>
              </a:rPr>
              <a:t>группы (решение вопрос и дел на текущую неделю)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0064" y="1579212"/>
            <a:ext cx="7356763" cy="3748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Большой совет (понедельник)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0544" y="1954078"/>
            <a:ext cx="3151909" cy="5562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Совет клуба «Шефство над малышами» (помощь группам раннего возраста)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31721" y="1954078"/>
            <a:ext cx="3165763" cy="5701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Совет клуба «Хозяюшка» (помощь мл. воспитателю)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36078" y="2038745"/>
            <a:ext cx="2944091" cy="522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Совет клуба «Живи и расти!»(уголок природы)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846" y="2542291"/>
            <a:ext cx="2527841" cy="15408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107" y="4211131"/>
            <a:ext cx="2643677" cy="16945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390" y="2576090"/>
            <a:ext cx="2588729" cy="15346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051" y="4162601"/>
            <a:ext cx="2691247" cy="16650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6515" y="2612431"/>
            <a:ext cx="2452254" cy="15501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0026" y="4247267"/>
            <a:ext cx="2182091" cy="155981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856509" y="6109855"/>
            <a:ext cx="8368146" cy="4294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Большой совет (пятница). Обсуждение сделанных дел клубами за неделю 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Детские советы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П</a:t>
            </a:r>
            <a:r>
              <a:rPr lang="ru-RU" sz="1600" dirty="0" smtClean="0"/>
              <a:t>олноправное </a:t>
            </a:r>
            <a:r>
              <a:rPr lang="ru-RU" sz="1600" dirty="0"/>
              <a:t>участие ребенка в образовательном процессе,  основанном  на «субъект -субъектном» подходе, именно детям принадлежит роль инициаторов, активных участников, а не исполнителей указаний взрослых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Активно участвует в </a:t>
            </a:r>
            <a:r>
              <a:rPr lang="ru-RU" sz="1600" dirty="0">
                <a:solidFill>
                  <a:srgbClr val="FF0000"/>
                </a:solidFill>
              </a:rPr>
              <a:t>обсуждении </a:t>
            </a:r>
            <a:r>
              <a:rPr lang="ru-RU" sz="1600" dirty="0" smtClean="0">
                <a:solidFill>
                  <a:srgbClr val="FF0000"/>
                </a:solidFill>
              </a:rPr>
              <a:t>проблем </a:t>
            </a:r>
            <a:r>
              <a:rPr lang="ru-RU" sz="1600" dirty="0">
                <a:solidFill>
                  <a:srgbClr val="FF0000"/>
                </a:solidFill>
              </a:rPr>
              <a:t>и принятии </a:t>
            </a:r>
            <a:r>
              <a:rPr lang="ru-RU" sz="1600" dirty="0" smtClean="0">
                <a:solidFill>
                  <a:srgbClr val="FF0000"/>
                </a:solidFill>
              </a:rPr>
              <a:t>решений</a:t>
            </a:r>
          </a:p>
          <a:p>
            <a:pPr marL="0" indent="0">
              <a:buNone/>
            </a:pP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031" y="3715878"/>
            <a:ext cx="3907515" cy="28026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8796" y="1695754"/>
            <a:ext cx="2380460" cy="36933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none">
            <a:spAutoFit/>
          </a:bodyPr>
          <a:lstStyle/>
          <a:p>
            <a:r>
              <a:rPr lang="ru-RU" dirty="0" smtClean="0"/>
              <a:t>Выражает инициативу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72063" y="1695754"/>
            <a:ext cx="537230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Активный в </a:t>
            </a:r>
            <a:r>
              <a:rPr lang="ru-RU" dirty="0"/>
              <a:t>выборе содержания своего образования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20789" y="2491856"/>
            <a:ext cx="5081071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выражает </a:t>
            </a:r>
            <a:r>
              <a:rPr lang="ru-RU" dirty="0"/>
              <a:t>свое мнение по поводу происходящего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0112" y="2538022"/>
            <a:ext cx="5541951" cy="92333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ru-RU" dirty="0" smtClean="0"/>
              <a:t>Ребенок делится </a:t>
            </a:r>
            <a:r>
              <a:rPr lang="ru-RU" dirty="0"/>
              <a:t>своими планами и решениями по вопросам, затрагивающим </a:t>
            </a:r>
            <a:r>
              <a:rPr lang="ru-RU" dirty="0" smtClean="0"/>
              <a:t>свою </a:t>
            </a:r>
            <a:r>
              <a:rPr lang="ru-RU" dirty="0"/>
              <a:t>жизнь и жизнь группы.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96" y="3613757"/>
            <a:ext cx="3274142" cy="21827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692" y="3372360"/>
            <a:ext cx="2757948" cy="21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00B0F0"/>
                </a:solidFill>
              </a:rPr>
              <a:t>В</a:t>
            </a:r>
            <a:r>
              <a:rPr lang="ru-RU" sz="2000" b="1" i="1" dirty="0" smtClean="0">
                <a:solidFill>
                  <a:srgbClr val="00B0F0"/>
                </a:solidFill>
              </a:rPr>
              <a:t>заимодействие с детской библиотекой города и волонтерской организацией «Марс»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7378383"/>
              </p:ext>
            </p:extLst>
          </p:nvPr>
        </p:nvGraphicFramePr>
        <p:xfrm>
          <a:off x="476866" y="1283366"/>
          <a:ext cx="368261" cy="4813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67142377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999102188"/>
              </p:ext>
            </p:extLst>
          </p:nvPr>
        </p:nvGraphicFramePr>
        <p:xfrm>
          <a:off x="715818" y="710055"/>
          <a:ext cx="10866582" cy="5771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287664"/>
            <a:ext cx="3103416" cy="21890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87091"/>
            <a:ext cx="3103418" cy="239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2509" y="793645"/>
            <a:ext cx="3962400" cy="1631359"/>
          </a:xfrm>
          <a:prstGeom prst="rect">
            <a:avLst/>
          </a:prstGeom>
          <a:solidFill>
            <a:srgbClr val="AFDC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«Синичкин день»: </a:t>
            </a:r>
            <a:r>
              <a:rPr lang="ru-RU" sz="1400" dirty="0" smtClean="0">
                <a:solidFill>
                  <a:schemeClr val="tx1"/>
                </a:solidFill>
              </a:rPr>
              <a:t>разучивание пословиц, поговорок и стихов о птицах; дидактически игры: «Чей хвост», «Накорми птенца», «Зимующие птицы» и др., конкурс кормушек, мероприятие «Поможем синичкам»; проведение бесед «Перышки», «Птичья семья» и т.д.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00B0F0"/>
                </a:solidFill>
              </a:rPr>
              <a:t>Организация акций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  <p:pic>
        <p:nvPicPr>
          <p:cNvPr id="2052" name="Picture 4" descr="http://www.nios.ru/sites/nios.ru/files/IMG_24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99" y="3533342"/>
            <a:ext cx="3643746" cy="285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46019/v846019206/126c5f/-aQydVIfM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90" y="2512801"/>
            <a:ext cx="3990109" cy="313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9854" y="1417050"/>
            <a:ext cx="1644298" cy="180113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19600" y="568037"/>
            <a:ext cx="3338945" cy="314498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«Безопасность на дороге»: </a:t>
            </a:r>
            <a:r>
              <a:rPr lang="ru-RU" sz="1200" dirty="0" smtClean="0">
                <a:solidFill>
                  <a:schemeClr val="tx1"/>
                </a:solidFill>
              </a:rPr>
              <a:t>рассматривание </a:t>
            </a:r>
            <a:r>
              <a:rPr lang="ru-RU" sz="1200" dirty="0">
                <a:solidFill>
                  <a:schemeClr val="tx1"/>
                </a:solidFill>
              </a:rPr>
              <a:t>сюжетных картинок, дорожных ситуаций</a:t>
            </a:r>
            <a:r>
              <a:rPr lang="ru-RU" sz="1200" dirty="0" smtClean="0">
                <a:solidFill>
                  <a:schemeClr val="tx1"/>
                </a:solidFill>
              </a:rPr>
              <a:t>; беседы по профессиям  темы;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игры на макете дороги с перекрестком,</a:t>
            </a:r>
          </a:p>
          <a:p>
            <a:r>
              <a:rPr lang="ru-RU" sz="1200" dirty="0">
                <a:solidFill>
                  <a:schemeClr val="tx1"/>
                </a:solidFill>
              </a:rPr>
              <a:t>рассматривание тематических альбомов </a:t>
            </a:r>
            <a:r>
              <a:rPr lang="ru-RU" sz="1200" b="1" i="1" dirty="0">
                <a:solidFill>
                  <a:schemeClr val="tx1"/>
                </a:solidFill>
              </a:rPr>
              <a:t>«Виды транспорта»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«Дорожные знаки»</a:t>
            </a:r>
            <a:r>
              <a:rPr lang="ru-RU" sz="1200" dirty="0">
                <a:solidFill>
                  <a:schemeClr val="tx1"/>
                </a:solidFill>
              </a:rPr>
              <a:t>;</a:t>
            </a:r>
          </a:p>
          <a:p>
            <a:r>
              <a:rPr lang="ru-RU" sz="1200" dirty="0">
                <a:solidFill>
                  <a:schemeClr val="tx1"/>
                </a:solidFill>
              </a:rPr>
              <a:t>дидактические игры </a:t>
            </a:r>
            <a:r>
              <a:rPr lang="ru-RU" sz="1200" b="1" i="1" dirty="0">
                <a:solidFill>
                  <a:schemeClr val="tx1"/>
                </a:solidFill>
              </a:rPr>
              <a:t>«Угадай, какой знак»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«Что показывает регулировщик»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«Виды транспорта»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«Найди и назови»</a:t>
            </a:r>
            <a:r>
              <a:rPr lang="ru-RU" sz="1200" dirty="0">
                <a:solidFill>
                  <a:schemeClr val="tx1"/>
                </a:solidFill>
              </a:rPr>
              <a:t>;</a:t>
            </a:r>
          </a:p>
          <a:p>
            <a:r>
              <a:rPr lang="ru-RU" sz="1200" dirty="0">
                <a:solidFill>
                  <a:schemeClr val="tx1"/>
                </a:solidFill>
              </a:rPr>
              <a:t>проведение цикла целевых прогулок </a:t>
            </a:r>
            <a:r>
              <a:rPr lang="ru-RU" sz="1200" b="1" i="1" dirty="0">
                <a:solidFill>
                  <a:schemeClr val="tx1"/>
                </a:solidFill>
              </a:rPr>
              <a:t>«Пешеходный переход»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«Перекресток»</a:t>
            </a:r>
            <a:r>
              <a:rPr lang="ru-RU" sz="1200" dirty="0">
                <a:solidFill>
                  <a:schemeClr val="tx1"/>
                </a:solidFill>
              </a:rPr>
              <a:t>, </a:t>
            </a:r>
            <a:r>
              <a:rPr lang="ru-RU" sz="1200" b="1" i="1" dirty="0">
                <a:solidFill>
                  <a:schemeClr val="tx1"/>
                </a:solidFill>
              </a:rPr>
              <a:t>«Светофор»</a:t>
            </a:r>
            <a:r>
              <a:rPr lang="ru-RU" sz="1200" dirty="0">
                <a:solidFill>
                  <a:schemeClr val="tx1"/>
                </a:solidFill>
              </a:rPr>
              <a:t>;</a:t>
            </a:r>
          </a:p>
          <a:p>
            <a:r>
              <a:rPr lang="ru-RU" sz="1200" dirty="0">
                <a:solidFill>
                  <a:schemeClr val="tx1"/>
                </a:solidFill>
              </a:rPr>
              <a:t>чтение художественной литературы по ПДД;</a:t>
            </a:r>
          </a:p>
          <a:p>
            <a:r>
              <a:rPr lang="ru-RU" sz="1200" dirty="0">
                <a:solidFill>
                  <a:schemeClr val="tx1"/>
                </a:solidFill>
              </a:rPr>
              <a:t>сюжетно-ролевые игры </a:t>
            </a:r>
            <a:r>
              <a:rPr lang="ru-RU" sz="1200" b="1" i="1" dirty="0">
                <a:solidFill>
                  <a:schemeClr val="tx1"/>
                </a:solidFill>
              </a:rPr>
              <a:t>«Дорожное движение»</a:t>
            </a:r>
            <a:r>
              <a:rPr lang="ru-RU" sz="1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83236" y="793645"/>
            <a:ext cx="3629891" cy="1921846"/>
          </a:xfrm>
          <a:prstGeom prst="rect">
            <a:avLst/>
          </a:prstGeom>
          <a:solidFill>
            <a:srgbClr val="AFDC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«Давайте славить осень!»: </a:t>
            </a:r>
            <a:r>
              <a:rPr lang="ru-RU" sz="1400" dirty="0" smtClean="0">
                <a:solidFill>
                  <a:schemeClr val="tx1"/>
                </a:solidFill>
              </a:rPr>
              <a:t>целевые </a:t>
            </a:r>
            <a:r>
              <a:rPr lang="ru-RU" sz="1400" dirty="0">
                <a:solidFill>
                  <a:schemeClr val="tx1"/>
                </a:solidFill>
              </a:rPr>
              <a:t>прогулки в ближайший парк, экскурсии по территории ДОУ; совместное развлечение с родителями </a:t>
            </a:r>
            <a:r>
              <a:rPr lang="ru-RU" sz="1400" b="1" i="1" dirty="0">
                <a:solidFill>
                  <a:schemeClr val="tx1"/>
                </a:solidFill>
              </a:rPr>
              <a:t>«Осень – краса»</a:t>
            </a:r>
            <a:r>
              <a:rPr lang="ru-RU" sz="1400" dirty="0">
                <a:solidFill>
                  <a:schemeClr val="tx1"/>
                </a:solidFill>
              </a:rPr>
              <a:t>; совместная поэтическая гостиная </a:t>
            </a:r>
            <a:r>
              <a:rPr lang="ru-RU" sz="1400" b="1" i="1" dirty="0">
                <a:solidFill>
                  <a:schemeClr val="tx1"/>
                </a:solidFill>
              </a:rPr>
              <a:t>«Давайте славить осень»</a:t>
            </a:r>
            <a:r>
              <a:rPr lang="ru-RU" sz="1400" dirty="0">
                <a:solidFill>
                  <a:schemeClr val="tx1"/>
                </a:solidFill>
              </a:rPr>
              <a:t>; совместный труд взрослых и детей </a:t>
            </a:r>
            <a:r>
              <a:rPr lang="ru-RU" sz="1400" b="1" i="1" dirty="0">
                <a:solidFill>
                  <a:schemeClr val="tx1"/>
                </a:solidFill>
              </a:rPr>
              <a:t>«Дары осени»</a:t>
            </a:r>
            <a:r>
              <a:rPr lang="ru-RU" sz="1400" dirty="0">
                <a:solidFill>
                  <a:schemeClr val="tx1"/>
                </a:solidFill>
              </a:rPr>
              <a:t> </a:t>
            </a:r>
            <a:r>
              <a:rPr lang="ru-RU" sz="1400" i="1" dirty="0">
                <a:solidFill>
                  <a:schemeClr val="tx1"/>
                </a:solidFill>
              </a:rPr>
              <a:t>(поделки из овощей)</a:t>
            </a:r>
            <a:r>
              <a:rPr lang="ru-RU" sz="1400" dirty="0">
                <a:solidFill>
                  <a:schemeClr val="tx1"/>
                </a:solidFill>
              </a:rPr>
              <a:t> и как результат весёлая выставка </a:t>
            </a:r>
            <a:r>
              <a:rPr lang="ru-RU" sz="1400" b="1" i="1" dirty="0">
                <a:solidFill>
                  <a:schemeClr val="tx1"/>
                </a:solidFill>
              </a:rPr>
              <a:t>«Весёлые </a:t>
            </a:r>
            <a:r>
              <a:rPr lang="ru-RU" sz="1400" b="1" i="1" dirty="0" smtClean="0">
                <a:solidFill>
                  <a:schemeClr val="tx1"/>
                </a:solidFill>
              </a:rPr>
              <a:t>истории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109" y="2744432"/>
            <a:ext cx="3870615" cy="290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00B0F0"/>
                </a:solidFill>
              </a:rPr>
              <a:t>Мониторинг «</a:t>
            </a:r>
            <a:r>
              <a:rPr lang="ru-RU" sz="2000" i="1" dirty="0">
                <a:solidFill>
                  <a:srgbClr val="00B0F0"/>
                </a:solidFill>
              </a:rPr>
              <a:t>Диагностика Жизненных </a:t>
            </a:r>
            <a:r>
              <a:rPr lang="ru-RU" sz="2000" i="1" dirty="0" smtClean="0">
                <a:solidFill>
                  <a:srgbClr val="00B0F0"/>
                </a:solidFill>
              </a:rPr>
              <a:t>Навыков»</a:t>
            </a:r>
            <a:endParaRPr lang="ru-RU" sz="2000" b="1" i="1" dirty="0">
              <a:solidFill>
                <a:srgbClr val="00B0F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24057729"/>
              </p:ext>
            </p:extLst>
          </p:nvPr>
        </p:nvGraphicFramePr>
        <p:xfrm>
          <a:off x="514091" y="1066456"/>
          <a:ext cx="5775873" cy="3073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289964" y="1066457"/>
            <a:ext cx="5500254" cy="27712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200" dirty="0" smtClean="0">
                <a:solidFill>
                  <a:srgbClr val="FF0000"/>
                </a:solidFill>
              </a:rPr>
              <a:t>Во время работы над долгосрочным проектом «Мир сердцами детей» воспитанники подготовительной к школе гр. «Золотая рыбка» к первому классу овладели следующими  навыками: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различать много новых профессий;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слушать;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обращаться за помощью;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выражать благодарность;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следовать инструкции;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доводить работу до конца;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вступать в обсуждение;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предлагать свою помощь;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задавать вопросы;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заявлять о своих потребностях;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принимать на себя ответственность;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знакомиться;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chemeClr val="tx1"/>
                </a:solidFill>
              </a:rPr>
              <a:t>Научились присоединяться к группе, занятой общим делом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/>
              <a:t>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37709"/>
            <a:ext cx="11180618" cy="2812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4122776"/>
            <a:ext cx="435032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</a:t>
            </a:r>
            <a:r>
              <a:rPr lang="ru-RU" sz="1200" dirty="0"/>
              <a:t>играть по правилам </a:t>
            </a:r>
            <a:r>
              <a:rPr lang="ru-RU" sz="1200" dirty="0" smtClean="0"/>
              <a:t>игры;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просить об одолжении;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выражать симпатию;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принимать комплименты;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проявлять инициативу, делиться;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выражать чувства, сочувствовать;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обращаться с собственным гневом;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отстаивать свои интересы мирным путем;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спрашивать разрешения;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7527" y="4630606"/>
            <a:ext cx="44966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спокойно реагировать в ситуации, когда не </a:t>
            </a:r>
          </a:p>
          <a:p>
            <a:r>
              <a:rPr lang="ru-RU" sz="1200" dirty="0" smtClean="0"/>
              <a:t>принимают в общую деятельность группы;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адекватно реагировать в ситуации, когда дразнят;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проявлять толерантность;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принять последствия собственного выбора;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Научились признавать свои ошибки и мн. другое.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2297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Спасибо за внимание!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https://pp.userapi.com/c846416/v846416885/140c41/-QApDZFp-C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272" y="1795385"/>
            <a:ext cx="4500282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09164" y="1079031"/>
            <a:ext cx="3796146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ru-RU" i="1" dirty="0">
                <a:solidFill>
                  <a:srgbClr val="FF0000"/>
                </a:solidFill>
              </a:rPr>
              <a:t>Нельзя кого-то изменить, передавая ему готовый опыт. Можно лишь создать атмосферу, способствующую развитию человека. К. </a:t>
            </a:r>
            <a:r>
              <a:rPr lang="ru-RU" i="1" dirty="0" err="1">
                <a:solidFill>
                  <a:srgbClr val="FF0000"/>
                </a:solidFill>
              </a:rPr>
              <a:t>Роджерс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672406"/>
            <a:ext cx="10972800" cy="7780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939897"/>
              </p:ext>
            </p:extLst>
          </p:nvPr>
        </p:nvGraphicFramePr>
        <p:xfrm>
          <a:off x="609600" y="981075"/>
          <a:ext cx="10972800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029" y="1012235"/>
            <a:ext cx="2229170" cy="1788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1012235"/>
            <a:ext cx="2175164" cy="17880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836" y="672406"/>
            <a:ext cx="2953186" cy="1756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61414" y="5467313"/>
            <a:ext cx="788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Авторская разработка: 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Педагогический проект по социально-коммуникативному развитию «Мир сердцами детей</a:t>
            </a:r>
            <a:r>
              <a:rPr lang="ru-RU" sz="1400" dirty="0" smtClean="0">
                <a:solidFill>
                  <a:srgbClr val="FF0000"/>
                </a:solidFill>
              </a:rPr>
              <a:t>»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49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96966836"/>
              </p:ext>
            </p:extLst>
          </p:nvPr>
        </p:nvGraphicFramePr>
        <p:xfrm>
          <a:off x="1466260" y="76534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93280" y="172122"/>
            <a:ext cx="4511040" cy="705387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«В гости к Незнайке»; «По страницам А.С. Пушкина»; «День знаний»; «Басни Крылова»; «Эпоха ВОВ»; «Щелкунчик», «Святки» и др.</a:t>
            </a:r>
            <a:endParaRPr lang="ru-RU" sz="12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5890260" y="653183"/>
            <a:ext cx="1303020" cy="2243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204960" y="1813560"/>
            <a:ext cx="2987040" cy="109728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«Вежливые детки»;</a:t>
            </a:r>
            <a:r>
              <a:rPr lang="ru-RU" sz="1200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«Путешествие в город добра»; «Поможем Буратино»;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«Научимся ремонтировать книжки»; «Добрые дела дошколят»; «Братья наши меньшие» и т.д.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8168640" y="2377440"/>
            <a:ext cx="103632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9204960" y="3611880"/>
            <a:ext cx="2636520" cy="1124333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«Всемирный день добра»; «Подари новогоднее настроение»;</a:t>
            </a:r>
            <a:r>
              <a:rPr lang="ru-RU" sz="1200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«С праздником, милые дамы и господа»; «Встречаем весну»; «Уважай-ка»; «Мудрость рядом с нами»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8168640" y="4038600"/>
            <a:ext cx="1036320" cy="335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8488680" y="5437252"/>
            <a:ext cx="3215640" cy="963547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«История нашего края»;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«Встречаем Рождество»; «Старинные русские обычаи»; «Как на Руси гостей встречали»; «Русская изба», «Выставка забытых вещей» 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7" name="Прямая со стрелкой 36"/>
          <p:cNvCxnSpPr>
            <a:endCxn id="35" idx="1"/>
          </p:cNvCxnSpPr>
          <p:nvPr/>
        </p:nvCxnSpPr>
        <p:spPr>
          <a:xfrm>
            <a:off x="7498080" y="5501640"/>
            <a:ext cx="990600" cy="417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659880" y="6065544"/>
            <a:ext cx="1676400" cy="47625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Совместный проект «Книжный волонтер»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40" name="Прямая со стрелкой 39"/>
          <p:cNvCxnSpPr>
            <a:endCxn id="38" idx="1"/>
          </p:cNvCxnSpPr>
          <p:nvPr/>
        </p:nvCxnSpPr>
        <p:spPr>
          <a:xfrm>
            <a:off x="5425440" y="6191274"/>
            <a:ext cx="1234440" cy="1123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495300" y="5501640"/>
            <a:ext cx="2758440" cy="593224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Акции: «Легче дышится!»; «Убери за собой»; «Помоги хвостикам»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1874520" y="5074920"/>
            <a:ext cx="365760" cy="4267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-37988" y="2818504"/>
            <a:ext cx="2118360" cy="110427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Знакомство с профессиями «СОК «Лидер»; «</a:t>
            </a:r>
            <a:r>
              <a:rPr lang="ru-RU" sz="1200" dirty="0" err="1" smtClean="0">
                <a:solidFill>
                  <a:schemeClr val="tx1"/>
                </a:solidFill>
              </a:rPr>
              <a:t>Быстрее!Выше!Сильнее</a:t>
            </a:r>
            <a:r>
              <a:rPr lang="ru-RU" sz="1200" dirty="0" smtClean="0">
                <a:solidFill>
                  <a:schemeClr val="tx1"/>
                </a:solidFill>
              </a:rPr>
              <a:t>!»; «Папа, мама, я  - спортивная семья!»; «День Защитника Отечества»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47" name="Прямая со стрелкой 46"/>
          <p:cNvCxnSpPr>
            <a:endCxn id="45" idx="3"/>
          </p:cNvCxnSpPr>
          <p:nvPr/>
        </p:nvCxnSpPr>
        <p:spPr>
          <a:xfrm flipH="1">
            <a:off x="2080372" y="3268980"/>
            <a:ext cx="234316" cy="101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95300" y="426638"/>
            <a:ext cx="2506980" cy="868761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«Турнир между садиками»;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Мастер-класс «Самый футбольный»; «Праздник мяча»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flipH="1" flipV="1">
            <a:off x="1748791" y="1319006"/>
            <a:ext cx="626744" cy="372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78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603329"/>
          </a:xfrm>
        </p:spPr>
        <p:txBody>
          <a:bodyPr>
            <a:normAutofit/>
          </a:bodyPr>
          <a:lstStyle/>
          <a:p>
            <a:r>
              <a:rPr lang="ru-RU" sz="2000" dirty="0"/>
              <a:t>Ф</a:t>
            </a:r>
            <a:r>
              <a:rPr lang="ru-RU" sz="2000" dirty="0" smtClean="0"/>
              <a:t>ормы  работы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423862"/>
              </p:ext>
            </p:extLst>
          </p:nvPr>
        </p:nvGraphicFramePr>
        <p:xfrm>
          <a:off x="294968" y="516194"/>
          <a:ext cx="11533238" cy="6032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648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184735"/>
              </p:ext>
            </p:extLst>
          </p:nvPr>
        </p:nvGraphicFramePr>
        <p:xfrm>
          <a:off x="604501" y="863269"/>
          <a:ext cx="10972800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974477" y="408214"/>
            <a:ext cx="4328160" cy="904219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Организация сбора  одежды</a:t>
            </a:r>
            <a:r>
              <a:rPr lang="ru-RU" sz="1200" dirty="0">
                <a:solidFill>
                  <a:schemeClr val="tx1"/>
                </a:solidFill>
              </a:rPr>
              <a:t>,</a:t>
            </a:r>
            <a:r>
              <a:rPr lang="ru-RU" sz="1200" dirty="0" smtClean="0">
                <a:solidFill>
                  <a:schemeClr val="tx1"/>
                </a:solidFill>
              </a:rPr>
              <a:t> обуви, игрушек, предметов ухода за малышом, книжек и др. для малоимущих семей нашего города 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endCxn id="7" idx="1"/>
          </p:cNvCxnSpPr>
          <p:nvPr/>
        </p:nvCxnSpPr>
        <p:spPr>
          <a:xfrm flipV="1">
            <a:off x="6433073" y="860324"/>
            <a:ext cx="541404" cy="279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8637814" y="1624887"/>
            <a:ext cx="2841171" cy="1053767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Организация сбора корма, игрушек, пеленок для бездомных животных; проведение бесед о способах помощи в таких ситуациях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cxnSp>
        <p:nvCxnSpPr>
          <p:cNvPr id="12" name="Прямая со стрелкой 11"/>
          <p:cNvCxnSpPr>
            <a:endCxn id="10" idx="1"/>
          </p:cNvCxnSpPr>
          <p:nvPr/>
        </p:nvCxnSpPr>
        <p:spPr>
          <a:xfrm flipV="1">
            <a:off x="8261873" y="2151771"/>
            <a:ext cx="375941" cy="75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9138557" y="3245671"/>
            <a:ext cx="3053443" cy="1048871"/>
          </a:xfrm>
          <a:prstGeom prst="roundRect">
            <a:avLst>
              <a:gd name="adj" fmla="val 17912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Проведение праздника с детьми для пожилых</a:t>
            </a:r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с совместным творческим мастер-классом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419703" y="5440680"/>
            <a:ext cx="525527" cy="83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694330" y="5289472"/>
            <a:ext cx="2423160" cy="8619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Постановка современной сказки «Колобок» о дружбе и добре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4501" y="3132909"/>
            <a:ext cx="2423160" cy="94488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schemeClr val="tx1"/>
                </a:solidFill>
              </a:rPr>
              <a:t>Создание радостного настроя на весь день у детей и их </a:t>
            </a:r>
            <a:r>
              <a:rPr lang="ru-RU" sz="1200" dirty="0">
                <a:solidFill>
                  <a:schemeClr val="tx1"/>
                </a:solidFill>
              </a:rPr>
              <a:t>родителей, </a:t>
            </a:r>
            <a:r>
              <a:rPr lang="ru-RU" sz="1200" dirty="0" smtClean="0">
                <a:solidFill>
                  <a:schemeClr val="tx1"/>
                </a:solidFill>
              </a:rPr>
              <a:t>утро «сладким сюрпризов», «корзинка улыбок»</a:t>
            </a:r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30045" y="1139871"/>
            <a:ext cx="2423160" cy="92855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Организация деятельности старших дошкольников по уборке  участков от листьев у ясельных групп; помощь в одевании на прогулку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26" name="Прямая со стрелкой 25"/>
          <p:cNvCxnSpPr>
            <a:endCxn id="16" idx="3"/>
          </p:cNvCxnSpPr>
          <p:nvPr/>
        </p:nvCxnSpPr>
        <p:spPr>
          <a:xfrm flipH="1">
            <a:off x="4117490" y="5640882"/>
            <a:ext cx="396240" cy="79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7" idx="3"/>
          </p:cNvCxnSpPr>
          <p:nvPr/>
        </p:nvCxnSpPr>
        <p:spPr>
          <a:xfrm flipH="1">
            <a:off x="3027661" y="3547335"/>
            <a:ext cx="329493" cy="58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8" idx="3"/>
          </p:cNvCxnSpPr>
          <p:nvPr/>
        </p:nvCxnSpPr>
        <p:spPr>
          <a:xfrm flipH="1" flipV="1">
            <a:off x="3453205" y="1604147"/>
            <a:ext cx="425544" cy="464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961120" y="3605349"/>
            <a:ext cx="300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7916091" y="5029200"/>
            <a:ext cx="3386546" cy="822960"/>
          </a:xfrm>
          <a:prstGeom prst="roundRect">
            <a:avLst/>
          </a:prstGeom>
          <a:solidFill>
            <a:srgbClr val="AFDC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Оформление почтовых ящиков для записок от родителей, сотрудников ДОУ, детей друг другу с комплиментами и пожеланиями, передача писем к адресатам детьми-почтальонами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58" y="945722"/>
            <a:ext cx="2623204" cy="1731571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713" y="1383994"/>
            <a:ext cx="2613917" cy="1639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646" y="2120958"/>
            <a:ext cx="2179975" cy="1402603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1055" y="-754561"/>
            <a:ext cx="10972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6571" y="-699816"/>
            <a:ext cx="11468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99421" y="-30055"/>
            <a:ext cx="4162408" cy="2485391"/>
          </a:xfrm>
          <a:prstGeom prst="rect">
            <a:avLst/>
          </a:prstGeom>
          <a:solidFill>
            <a:srgbClr val="AFDC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Задачи: формировать </a:t>
            </a:r>
            <a:r>
              <a:rPr lang="ru-RU" sz="1200" dirty="0">
                <a:solidFill>
                  <a:schemeClr val="tx1"/>
                </a:solidFill>
              </a:rPr>
              <a:t>у детей положительное отношение ко всем </a:t>
            </a:r>
            <a:r>
              <a:rPr lang="ru-RU" sz="1200" dirty="0" smtClean="0">
                <a:solidFill>
                  <a:schemeClr val="tx1"/>
                </a:solidFill>
              </a:rPr>
              <a:t>людям; углублять </a:t>
            </a:r>
            <a:r>
              <a:rPr lang="ru-RU" sz="1200" dirty="0">
                <a:solidFill>
                  <a:schemeClr val="tx1"/>
                </a:solidFill>
              </a:rPr>
              <a:t>представление детей о доброте, как о ценном, неотъемлемом качестве </a:t>
            </a:r>
            <a:r>
              <a:rPr lang="ru-RU" sz="1200" dirty="0" smtClean="0">
                <a:solidFill>
                  <a:schemeClr val="tx1"/>
                </a:solidFill>
              </a:rPr>
              <a:t>человека; закреплять </a:t>
            </a:r>
            <a:r>
              <a:rPr lang="ru-RU" sz="1200" dirty="0">
                <a:solidFill>
                  <a:schemeClr val="tx1"/>
                </a:solidFill>
              </a:rPr>
              <a:t>знания правил вежливого </a:t>
            </a:r>
            <a:r>
              <a:rPr lang="ru-RU" sz="1200" dirty="0" smtClean="0">
                <a:solidFill>
                  <a:schemeClr val="tx1"/>
                </a:solidFill>
              </a:rPr>
              <a:t>общения; совершенствовать </a:t>
            </a:r>
            <a:r>
              <a:rPr lang="ru-RU" sz="1200" dirty="0">
                <a:solidFill>
                  <a:schemeClr val="tx1"/>
                </a:solidFill>
              </a:rPr>
              <a:t>коммуникативные навыки (умения выслушивать товарища, искренне высказывать свое мнение, проявлять доброжелательность к суждениям других детей</a:t>
            </a:r>
            <a:r>
              <a:rPr lang="ru-RU" sz="1200" dirty="0" smtClean="0">
                <a:solidFill>
                  <a:schemeClr val="tx1"/>
                </a:solidFill>
              </a:rPr>
              <a:t>); поощрять </a:t>
            </a:r>
            <a:r>
              <a:rPr lang="ru-RU" sz="1200" dirty="0">
                <a:solidFill>
                  <a:schemeClr val="tx1"/>
                </a:solidFill>
              </a:rPr>
              <a:t>стремление ребенка совершать добрые </a:t>
            </a:r>
            <a:r>
              <a:rPr lang="ru-RU" sz="1200" dirty="0" smtClean="0">
                <a:solidFill>
                  <a:schemeClr val="tx1"/>
                </a:solidFill>
              </a:rPr>
              <a:t>поступки; воспитывать </a:t>
            </a:r>
            <a:r>
              <a:rPr lang="ru-RU" sz="1200" dirty="0">
                <a:solidFill>
                  <a:schemeClr val="tx1"/>
                </a:solidFill>
              </a:rPr>
              <a:t>доброту, отзывчивость, дружелюбие, желание сделать что-то для других людей, принести им </a:t>
            </a:r>
            <a:r>
              <a:rPr lang="ru-RU" sz="1200" dirty="0" smtClean="0">
                <a:solidFill>
                  <a:schemeClr val="tx1"/>
                </a:solidFill>
              </a:rPr>
              <a:t>пользу;  учить </a:t>
            </a:r>
            <a:r>
              <a:rPr lang="ru-RU" sz="1200" dirty="0">
                <a:solidFill>
                  <a:schemeClr val="tx1"/>
                </a:solidFill>
              </a:rPr>
              <a:t>детей избегать ссор, уступать и договариваться друг с </a:t>
            </a:r>
            <a:r>
              <a:rPr lang="ru-RU" sz="1200" dirty="0" smtClean="0">
                <a:solidFill>
                  <a:schemeClr val="tx1"/>
                </a:solidFill>
              </a:rPr>
              <a:t>другом; объяснить </a:t>
            </a:r>
            <a:r>
              <a:rPr lang="ru-RU" sz="1200" dirty="0">
                <a:solidFill>
                  <a:schemeClr val="tx1"/>
                </a:solidFill>
              </a:rPr>
              <a:t>детям, что добрые дела доставляют радость.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5558" y="142860"/>
            <a:ext cx="2389711" cy="705178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Краткосрочный проект «Всемирный день добра»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62346" y="0"/>
            <a:ext cx="3017520" cy="12017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ЦЕЛЬ: Воспитание </a:t>
            </a:r>
            <a:r>
              <a:rPr lang="ru-RU" sz="1200" dirty="0">
                <a:solidFill>
                  <a:schemeClr val="tx1"/>
                </a:solidFill>
              </a:rPr>
              <a:t>у детей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2980636" y="440519"/>
            <a:ext cx="597077" cy="1866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637848" y="639727"/>
            <a:ext cx="701581" cy="233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6117" y="2443771"/>
            <a:ext cx="2488182" cy="8903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2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положительного </a:t>
            </a: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весь 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день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71" y="3566160"/>
            <a:ext cx="2638698" cy="187900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86117" y="5552907"/>
            <a:ext cx="49811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мероприятия в социальном </a:t>
            </a: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центре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пожилых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134" y="3566160"/>
            <a:ext cx="2501137" cy="186697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3084858" y="2981111"/>
            <a:ext cx="3440750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Сбор вещей для нуждающихся семей г. Пикалево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550822" y="3461451"/>
            <a:ext cx="2045625" cy="581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Сбор корма для бездомных </a:t>
            </a:r>
            <a:endParaRPr lang="ru-RU" sz="12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животных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нашего города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2643" y="2426120"/>
            <a:ext cx="2434449" cy="1465311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9008002" y="3909483"/>
            <a:ext cx="3245140" cy="59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театрализованного представления </a:t>
            </a:r>
            <a:endParaRPr lang="ru-RU" sz="12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нравственному воспитанию для малышей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2643" y="4524458"/>
            <a:ext cx="2642021" cy="1881047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9506835" y="6378636"/>
            <a:ext cx="2247475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12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«Почты комплиментов»</a:t>
            </a:r>
            <a:endParaRPr lang="ru-RU" sz="1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136" y="4031583"/>
            <a:ext cx="3342589" cy="2373922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5418518" y="6391428"/>
            <a:ext cx="3841821" cy="281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ясельным группам в уборке участка от листьев</a:t>
            </a:r>
          </a:p>
        </p:txBody>
      </p:sp>
    </p:spTree>
    <p:extLst>
      <p:ext uri="{BB962C8B-B14F-4D97-AF65-F5344CB8AC3E}">
        <p14:creationId xmlns:p14="http://schemas.microsoft.com/office/powerpoint/2010/main" val="36638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C00000"/>
                </a:solidFill>
              </a:rPr>
              <a:t>Акция «Белые журавли»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200" dirty="0">
                <a:latin typeface="Arial" panose="020B0604020202020204" pitchFamily="34" charset="0"/>
              </a:rPr>
              <a:t>И летят </a:t>
            </a:r>
            <a:r>
              <a:rPr lang="ru-RU" sz="1200" b="1" dirty="0">
                <a:latin typeface="Arial" panose="020B0604020202020204" pitchFamily="34" charset="0"/>
              </a:rPr>
              <a:t>журавлей караваны</a:t>
            </a:r>
            <a:r>
              <a:rPr lang="ru-RU" sz="1200" dirty="0">
                <a:latin typeface="Arial" panose="020B0604020202020204" pitchFamily="34" charset="0"/>
              </a:rPr>
              <a:t>, крик гортанный лишь слышен с полей.</a:t>
            </a:r>
          </a:p>
          <a:p>
            <a:pPr marL="0" indent="0" algn="r">
              <a:buNone/>
            </a:pPr>
            <a:r>
              <a:rPr lang="ru-RU" sz="1200" dirty="0">
                <a:latin typeface="Arial" panose="020B0604020202020204" pitchFamily="34" charset="0"/>
              </a:rPr>
              <a:t>Тихо, скорбно прощаются птицы, не взлетают, резвясь в небеса              </a:t>
            </a:r>
          </a:p>
          <a:p>
            <a:pPr marL="0" indent="0" algn="r">
              <a:buNone/>
            </a:pPr>
            <a:r>
              <a:rPr lang="ru-RU" sz="1200" dirty="0">
                <a:latin typeface="Arial" panose="020B0604020202020204" pitchFamily="34" charset="0"/>
              </a:rPr>
              <a:t>Лишь снуют воробьи да синицы, еле слышатся их голоса…</a:t>
            </a:r>
          </a:p>
          <a:p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87736" y="980729"/>
            <a:ext cx="5316583" cy="1097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23503" y="1850068"/>
            <a:ext cx="8471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Цель: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C00000"/>
                </a:solidFill>
              </a:rPr>
              <a:t>воспитание патриотических чувств и гражданского самосознания детей</a:t>
            </a:r>
            <a:r>
              <a:rPr lang="ru-RU" dirty="0">
                <a:solidFill>
                  <a:srgbClr val="92D050"/>
                </a:solidFill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1" y="2429896"/>
            <a:ext cx="3418113" cy="25262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8222" y="4997930"/>
            <a:ext cx="5643154" cy="1240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Проведение бесед со старшими дошкольниками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 по теме «Белые журавли», значимость этой акции для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 нашего народа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029" y="2444874"/>
            <a:ext cx="3779521" cy="25262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429400" y="5034621"/>
            <a:ext cx="5231676" cy="7369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Проведение мероприятия «Лети, журавлик…»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084" y="4236138"/>
            <a:ext cx="3659775" cy="240811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438894" y="2340200"/>
            <a:ext cx="3384965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С</a:t>
            </a:r>
            <a:r>
              <a:rPr lang="ru-RU" sz="1200" dirty="0" smtClean="0"/>
              <a:t>овместный </a:t>
            </a:r>
            <a:r>
              <a:rPr lang="ru-RU" sz="1200" dirty="0"/>
              <a:t>поход со старшими </a:t>
            </a:r>
            <a:r>
              <a:rPr lang="ru-RU" sz="1200" dirty="0" smtClean="0"/>
              <a:t>дошкольниками </a:t>
            </a:r>
            <a:r>
              <a:rPr lang="ru-RU" sz="1200" dirty="0"/>
              <a:t>к памятнику для почтения памяти </a:t>
            </a:r>
            <a:r>
              <a:rPr lang="ru-RU" sz="1200" dirty="0" smtClean="0"/>
              <a:t>павших</a:t>
            </a:r>
          </a:p>
          <a:p>
            <a:r>
              <a:rPr lang="ru-RU" sz="1200" dirty="0" smtClean="0"/>
              <a:t> </a:t>
            </a:r>
            <a:r>
              <a:rPr lang="ru-RU" sz="1200" dirty="0"/>
              <a:t>в </a:t>
            </a:r>
            <a:r>
              <a:rPr lang="ru-RU" sz="1200" dirty="0" smtClean="0"/>
              <a:t>военных конфликтах; театрализация «Белый журавлик»; конкурс чтецов по теме; танцевальная </a:t>
            </a:r>
            <a:r>
              <a:rPr lang="ru-RU" sz="1200" dirty="0"/>
              <a:t> композиция  с белыми шарфами  под  песню</a:t>
            </a:r>
          </a:p>
          <a:p>
            <a:r>
              <a:rPr lang="ru-RU" sz="1200" dirty="0"/>
              <a:t>«Журавли</a:t>
            </a:r>
            <a:r>
              <a:rPr lang="ru-RU" sz="1200" dirty="0" smtClean="0"/>
              <a:t>»; создание и показ мультимедийной </a:t>
            </a:r>
            <a:r>
              <a:rPr lang="ru-RU" sz="1200" dirty="0"/>
              <a:t> </a:t>
            </a:r>
            <a:r>
              <a:rPr lang="ru-RU" sz="1200" dirty="0" smtClean="0"/>
              <a:t>презентации  </a:t>
            </a:r>
            <a:r>
              <a:rPr lang="ru-RU" sz="1200" dirty="0"/>
              <a:t>«Праздник, рождённый песней»</a:t>
            </a:r>
          </a:p>
          <a:p>
            <a:pPr algn="ctr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806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693174" y="876285"/>
            <a:ext cx="9792929" cy="61330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8653" y="2625213"/>
            <a:ext cx="8980250" cy="265471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48653" y="2462981"/>
            <a:ext cx="8980250" cy="162232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48653" y="1489587"/>
            <a:ext cx="8980250" cy="973394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-200016"/>
            <a:ext cx="10515600" cy="1689603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Взаимодействие с краеведческим музеем</a:t>
            </a:r>
            <a:endParaRPr lang="ru-RU" sz="1800" b="1" i="1" dirty="0">
              <a:solidFill>
                <a:srgbClr val="00B0F0"/>
              </a:solidFill>
            </a:endParaRPr>
          </a:p>
        </p:txBody>
      </p:sp>
      <p:pic>
        <p:nvPicPr>
          <p:cNvPr id="1026" name="Picture 2" descr="https://pp.userapi.com/c845217/v845217974/1061f4/N2FD83ioqy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9262" y="2998097"/>
            <a:ext cx="2647445" cy="211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29" y="3816986"/>
            <a:ext cx="2594647" cy="20461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93174" y="750923"/>
            <a:ext cx="10795820" cy="73866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r>
              <a:rPr lang="ru-RU" sz="1400" dirty="0" smtClean="0"/>
              <a:t>Цель: изучение </a:t>
            </a:r>
            <a:r>
              <a:rPr lang="ru-RU" sz="1400" dirty="0"/>
              <a:t>краеведения как элемента дошкольного образования и разработка активных  методов ознакомления старших дошкольников с историей родного края </a:t>
            </a:r>
            <a:r>
              <a:rPr lang="ru-RU" sz="1400" dirty="0" smtClean="0"/>
              <a:t>.</a:t>
            </a:r>
          </a:p>
          <a:p>
            <a:endParaRPr lang="ru-RU" sz="14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93174" y="1061885"/>
            <a:ext cx="10889226" cy="191729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lvl="0"/>
            <a:r>
              <a:rPr lang="ru-RU" sz="1400" dirty="0" smtClean="0"/>
              <a:t>Дети  узнали об </a:t>
            </a:r>
            <a:r>
              <a:rPr lang="ru-RU" sz="1400" dirty="0"/>
              <a:t>истории родного </a:t>
            </a:r>
            <a:r>
              <a:rPr lang="ru-RU" sz="1400" dirty="0" smtClean="0"/>
              <a:t>края; о профессиях работника музея; побывали сами экскурсоводами.</a:t>
            </a:r>
          </a:p>
          <a:p>
            <a:pPr lvl="0"/>
            <a:r>
              <a:rPr lang="ru-RU" sz="1400" dirty="0" smtClean="0"/>
              <a:t>Узнали  старинных русских обычаях и играх;</a:t>
            </a:r>
          </a:p>
          <a:p>
            <a:pPr lvl="0"/>
            <a:r>
              <a:rPr lang="ru-RU" sz="1400" dirty="0" smtClean="0"/>
              <a:t>Появилось у детей желание познания истории нашего края и  задействование предметов старины во время игр;</a:t>
            </a:r>
          </a:p>
          <a:p>
            <a:pPr lvl="0"/>
            <a:r>
              <a:rPr lang="ru-RU" sz="1400" dirty="0" smtClean="0"/>
              <a:t>Совершенствовалась диалогическая речь;</a:t>
            </a:r>
          </a:p>
          <a:p>
            <a:pPr lvl="0"/>
            <a:r>
              <a:rPr lang="ru-RU" sz="1400" dirty="0" smtClean="0"/>
              <a:t>Научились создавать проект «Русские обычаи и предметы старины»;</a:t>
            </a:r>
            <a:endParaRPr lang="ru-RU" sz="1400" dirty="0"/>
          </a:p>
          <a:p>
            <a:pPr lvl="0"/>
            <a:r>
              <a:rPr lang="ru-RU" sz="1400" dirty="0" smtClean="0"/>
              <a:t>Педагоги совместно с родителями организовали в ДОУ свой личный мини-музей с «выставкой забытых вещей»;</a:t>
            </a:r>
          </a:p>
          <a:p>
            <a:pPr lvl="0"/>
            <a:r>
              <a:rPr lang="ru-RU" sz="1400" dirty="0" smtClean="0"/>
              <a:t>Родители заинтересовались в посещении музеев. </a:t>
            </a:r>
            <a:r>
              <a:rPr lang="ru-RU" sz="1400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2006" y="5863100"/>
            <a:ext cx="25554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FF0000"/>
                </a:solidFill>
              </a:rPr>
              <a:t>Русские блины и теплый чай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6954" y="5092605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dirty="0">
                <a:solidFill>
                  <a:srgbClr val="FF0000"/>
                </a:solidFill>
              </a:rPr>
              <a:t>История родного края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893" y="3740042"/>
            <a:ext cx="2882696" cy="220000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538778" y="6016988"/>
            <a:ext cx="3039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dirty="0">
                <a:solidFill>
                  <a:srgbClr val="FF0000"/>
                </a:solidFill>
              </a:rPr>
              <a:t>Проигрывание русских народных игр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4362" y="3005438"/>
            <a:ext cx="2841668" cy="20609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116056" y="5123383"/>
            <a:ext cx="2110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</a:rPr>
              <a:t>В</a:t>
            </a:r>
            <a:r>
              <a:rPr lang="ru-RU" sz="1400" dirty="0" smtClean="0">
                <a:solidFill>
                  <a:srgbClr val="C00000"/>
                </a:solidFill>
              </a:rPr>
              <a:t>ыставка </a:t>
            </a:r>
            <a:r>
              <a:rPr lang="ru-RU" sz="1400" dirty="0">
                <a:solidFill>
                  <a:srgbClr val="C00000"/>
                </a:solidFill>
              </a:rPr>
              <a:t>забытых вещей</a:t>
            </a:r>
          </a:p>
        </p:txBody>
      </p:sp>
    </p:spTree>
    <p:extLst>
      <p:ext uri="{BB962C8B-B14F-4D97-AF65-F5344CB8AC3E}">
        <p14:creationId xmlns:p14="http://schemas.microsoft.com/office/powerpoint/2010/main" val="25094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815" y="702191"/>
            <a:ext cx="11540611" cy="4683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B0F0"/>
                </a:solidFill>
              </a:rPr>
              <a:t>Взаимодействие со спортивным оздоровительным комплексом </a:t>
            </a:r>
            <a:endParaRPr lang="ru-RU" sz="1800" b="1" i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15" y="3160642"/>
            <a:ext cx="3709337" cy="2783341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795" y="3444226"/>
            <a:ext cx="3689166" cy="278334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815" y="840490"/>
            <a:ext cx="116364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Цель: создать </a:t>
            </a:r>
            <a:r>
              <a:rPr lang="ru-RU" sz="1200" dirty="0"/>
              <a:t>благоприятные условия для успешного воспитания и обучения воспитанников, охраны и укрепления их здоровья, физического развития и приобщения к </a:t>
            </a:r>
            <a:r>
              <a:rPr lang="ru-RU" sz="1200" dirty="0" smtClean="0"/>
              <a:t>спорту.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Дети узнали, какие есть профессии в спортивных комплексах: провели беседы с тренерами о здоровом образе жизни; гардеробщицами – о приучении к порядку, продавцами кафе – о том, что такое правильная пища, медсестрой – об уходе за своим телом и т.д.;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У детей в </a:t>
            </a:r>
            <a:r>
              <a:rPr lang="ru-RU" sz="1200" dirty="0"/>
              <a:t>игровой форме </a:t>
            </a:r>
            <a:r>
              <a:rPr lang="ru-RU" sz="1200" dirty="0" smtClean="0"/>
              <a:t>лучше развились </a:t>
            </a:r>
            <a:r>
              <a:rPr lang="ru-RU" sz="1200" dirty="0"/>
              <a:t>физические качества (</a:t>
            </a:r>
            <a:r>
              <a:rPr lang="ru-RU" sz="1200" dirty="0" smtClean="0"/>
              <a:t>сила, </a:t>
            </a:r>
            <a:r>
              <a:rPr lang="ru-RU" sz="1200" dirty="0"/>
              <a:t>ловкость, </a:t>
            </a:r>
            <a:r>
              <a:rPr lang="ru-RU" sz="1200" dirty="0" smtClean="0"/>
              <a:t>быстрота, </a:t>
            </a:r>
            <a:r>
              <a:rPr lang="ru-RU" sz="1200" dirty="0"/>
              <a:t>выносливость, </a:t>
            </a:r>
            <a:r>
              <a:rPr lang="ru-RU" sz="1200" dirty="0" smtClean="0"/>
              <a:t>координация движений);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 сформировались </a:t>
            </a:r>
            <a:r>
              <a:rPr lang="ru-RU" sz="1200" dirty="0"/>
              <a:t>двигательные </a:t>
            </a:r>
            <a:r>
              <a:rPr lang="ru-RU" sz="1200" dirty="0" smtClean="0"/>
              <a:t>навыки; лидерские качества, ответственности за команду, взаимовыручка.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сформировались </a:t>
            </a:r>
            <a:r>
              <a:rPr lang="ru-RU" sz="1200" dirty="0"/>
              <a:t>морально-волевые качества (целеустремлённость, смелость, выдержка, организованность, самостоятельность, настойчивость в достижении результатов, уважение соперников по состязанию, доброжелательность, отзывчивость, умение сочувствовать</a:t>
            </a:r>
            <a:r>
              <a:rPr lang="ru-RU" sz="1200" dirty="0" smtClean="0"/>
              <a:t>).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/>
              <a:t>Выбирая участников своей команды, дети учатся отвечать за свой выбор, поддерживать напарников, брать ответственность за команду.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9752" y="5991564"/>
            <a:ext cx="246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Сильнее</a:t>
            </a:r>
            <a:r>
              <a:rPr lang="ru-RU" sz="1400" dirty="0" smtClean="0">
                <a:solidFill>
                  <a:srgbClr val="FF0000"/>
                </a:solidFill>
              </a:rPr>
              <a:t>! Выше! Быстрее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71312" y="5653304"/>
            <a:ext cx="382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i="1" dirty="0">
                <a:solidFill>
                  <a:srgbClr val="FF0000"/>
                </a:solidFill>
              </a:rPr>
              <a:t>Папа, мама, я- спортивная семья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54362" y="6265880"/>
            <a:ext cx="30203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Самый спортивные детский сад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583" y="2717898"/>
            <a:ext cx="3937781" cy="29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1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48</Template>
  <TotalTime>941</TotalTime>
  <Words>1780</Words>
  <Application>Microsoft Office PowerPoint</Application>
  <PresentationFormat>Широкоэкранный</PresentationFormat>
  <Paragraphs>202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48</vt:lpstr>
      <vt:lpstr>Презентация PowerPoint</vt:lpstr>
      <vt:lpstr> </vt:lpstr>
      <vt:lpstr>Презентация PowerPoint</vt:lpstr>
      <vt:lpstr>Формы  работы</vt:lpstr>
      <vt:lpstr>Презентация PowerPoint</vt:lpstr>
      <vt:lpstr>Презентация PowerPoint</vt:lpstr>
      <vt:lpstr>Акция «Белые журавли»</vt:lpstr>
      <vt:lpstr>Взаимодействие с краеведческим музеем</vt:lpstr>
      <vt:lpstr>Взаимодействие со спортивным оздоровительным комплексом </vt:lpstr>
      <vt:lpstr>Модель детского самоуправления</vt:lpstr>
      <vt:lpstr>Детские советы</vt:lpstr>
      <vt:lpstr>Взаимодействие с детской библиотекой города и волонтерской организацией «Марс»</vt:lpstr>
      <vt:lpstr>Организация акций</vt:lpstr>
      <vt:lpstr>Мониторинг «Диагностика Жизненных Навыков»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Windows User</cp:lastModifiedBy>
  <cp:revision>113</cp:revision>
  <dcterms:created xsi:type="dcterms:W3CDTF">2018-12-08T13:44:42Z</dcterms:created>
  <dcterms:modified xsi:type="dcterms:W3CDTF">2019-11-21T09:51:45Z</dcterms:modified>
</cp:coreProperties>
</file>