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 15 «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Снегирёк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муниципального образования г.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аяногорск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8352928" cy="42484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группа старшая «Б» «Ягодка»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игрушка: бедствие или культурная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реальность»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/>
          </a:p>
          <a:p>
            <a:pPr algn="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Елькина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О.В.,</a:t>
            </a:r>
          </a:p>
          <a:p>
            <a:pPr algn="r"/>
            <a:r>
              <a:rPr lang="ru-RU" sz="1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Пузакова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Л.В.</a:t>
            </a:r>
          </a:p>
        </p:txBody>
      </p:sp>
    </p:spTree>
    <p:extLst>
      <p:ext uri="{BB962C8B-B14F-4D97-AF65-F5344CB8AC3E}">
        <p14:creationId xmlns:p14="http://schemas.microsoft.com/office/powerpoint/2010/main" val="301872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31839"/>
            <a:ext cx="4196339" cy="3645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044" y="1700808"/>
            <a:ext cx="3854060" cy="413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4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16632"/>
            <a:ext cx="3939815" cy="25202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78962"/>
            <a:ext cx="3457097" cy="21606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5" y="3212976"/>
            <a:ext cx="3606034" cy="3212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470584"/>
            <a:ext cx="2394375" cy="28306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284" y="3911436"/>
            <a:ext cx="2600551" cy="260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7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4170040" cy="24446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8196"/>
            <a:ext cx="4119678" cy="31209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48" y="3076611"/>
            <a:ext cx="4314056" cy="3353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659" y="3280421"/>
            <a:ext cx="3528392" cy="352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286844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3600" dirty="0" smtClean="0">
                <a:latin typeface="Times New Roman"/>
                <a:ea typeface="Times New Roman"/>
              </a:rPr>
              <a:t>Маленький </a:t>
            </a:r>
            <a:r>
              <a:rPr lang="ru-RU" sz="3600" dirty="0">
                <a:latin typeface="Times New Roman"/>
                <a:ea typeface="Times New Roman"/>
              </a:rPr>
              <a:t>человек -</a:t>
            </a: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dirty="0">
                <a:latin typeface="Times New Roman"/>
                <a:ea typeface="Times New Roman"/>
              </a:rPr>
              <a:t>субъект общественных отношений и должен расти включенным в окружающую его действительность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081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Основные вопросы, которые сегодня родители ставят перед собой и задают психологам и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педагогам:</a:t>
            </a:r>
          </a:p>
          <a:p>
            <a:pPr algn="just"/>
            <a:endParaRPr lang="ru-RU" sz="2400" b="1" i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Как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меняется игра и игрушка сегодня?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Какую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роль играет взрослый?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Какие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современные игрушки способствуют развитию ребенка, помогают ему войти в мир человеческой культуры, а какие мешают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Какие предметы должны быть доступны ребенку, чтобы использовать их в игре?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4001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1"/>
            <a:ext cx="8712968" cy="6776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«Игра -  основная движущая сила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развития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дошкольника» </a:t>
            </a:r>
          </a:p>
          <a:p>
            <a:pPr algn="just"/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«Игра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глобально меняет ребенка. В ней он взрослеет, решает задачи, которые в обыденной жизни ему не по силам, «становится на голову выше самого себя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                                                                                            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                          (Выготский Л.С.)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49580" algn="just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«Игра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ведущая деятельность дошкольного возраста, т.е. она не просто занимает значительное время в жизни ребенка, но и внутри нее формируется личностная, интеллектуальная и социальная сферы, складываются процессы и качества, необходимые для всей последующей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жизни»                                                                         </a:t>
            </a:r>
          </a:p>
          <a:p>
            <a:pPr indent="449580" algn="r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(</a:t>
            </a:r>
            <a:r>
              <a:rPr lang="ru-RU" sz="20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Эльконин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Д.Б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.).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r"/>
            <a:endParaRPr lang="ru-RU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r"/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33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99288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2800" dirty="0" smtClean="0">
                <a:latin typeface="Times New Roman"/>
                <a:ea typeface="Times New Roman"/>
              </a:rPr>
              <a:t>Игрушка</a:t>
            </a:r>
            <a:r>
              <a:rPr lang="ru-RU" sz="2800" dirty="0"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latin typeface="Times New Roman"/>
                <a:ea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</a:rPr>
              <a:t>одна из важных составляющих игровой деятельности</a:t>
            </a:r>
            <a:r>
              <a:rPr lang="ru-RU" sz="2800" dirty="0" smtClean="0">
                <a:latin typeface="Times New Roman"/>
                <a:ea typeface="Times New Roman"/>
              </a:rPr>
              <a:t>.</a:t>
            </a:r>
          </a:p>
          <a:p>
            <a:pPr algn="just"/>
            <a:r>
              <a:rPr lang="ru-RU" sz="2800" dirty="0" smtClean="0">
                <a:latin typeface="Times New Roman"/>
                <a:ea typeface="Times New Roman"/>
              </a:rPr>
              <a:t> </a:t>
            </a:r>
          </a:p>
          <a:p>
            <a:pPr algn="just"/>
            <a:endParaRPr lang="ru-RU" sz="2800" dirty="0">
              <a:latin typeface="Times New Roman"/>
              <a:ea typeface="Times New Roman"/>
            </a:endParaRPr>
          </a:p>
          <a:p>
            <a:pPr algn="just"/>
            <a:r>
              <a:rPr lang="ru-RU" sz="2800" dirty="0" smtClean="0">
                <a:latin typeface="Times New Roman"/>
                <a:ea typeface="Times New Roman"/>
              </a:rPr>
              <a:t>Игрушка трансформируется </a:t>
            </a:r>
            <a:r>
              <a:rPr lang="ru-RU" sz="2800" dirty="0">
                <a:latin typeface="Times New Roman"/>
                <a:ea typeface="Times New Roman"/>
              </a:rPr>
              <a:t>вместе с человечеством. 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/>
            <a:endParaRPr lang="ru-RU" sz="2800" dirty="0"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800" dirty="0" smtClean="0">
                <a:latin typeface="Times New Roman"/>
                <a:ea typeface="Times New Roman"/>
              </a:rPr>
              <a:t>Игрушка развивается </a:t>
            </a:r>
            <a:r>
              <a:rPr lang="ru-RU" sz="2800" dirty="0">
                <a:latin typeface="Times New Roman"/>
                <a:ea typeface="Times New Roman"/>
              </a:rPr>
              <a:t>вместе с человеческим обществом, приспосабливаясь к новым </a:t>
            </a:r>
            <a:r>
              <a:rPr lang="ru-RU" sz="2800" dirty="0" smtClean="0">
                <a:latin typeface="Times New Roman"/>
                <a:ea typeface="Times New Roman"/>
              </a:rPr>
              <a:t>задачам.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82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888432" cy="25922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88640"/>
            <a:ext cx="3373164" cy="23401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01161"/>
            <a:ext cx="4163568" cy="2340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99030"/>
            <a:ext cx="4067944" cy="305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53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1"/>
            <a:ext cx="8352928" cy="421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just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Дети воспроизводят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игре темы и сюжеты мультфильмов, фильмов, сериалов, телепередач,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подражают их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персонажам.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just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49580" algn="ctr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Вопрос:</a:t>
            </a:r>
          </a:p>
          <a:p>
            <a:pPr indent="449580" algn="just" fontAlgn="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асколько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изменились культовые персонажи, какие ценности они несут, чему подражают наши дети, какие социальные отношения и роли примеряют на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себя?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788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222" y="414521"/>
            <a:ext cx="2125978" cy="36781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78614"/>
            <a:ext cx="2282271" cy="34579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60648"/>
            <a:ext cx="2834362" cy="28343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149080"/>
            <a:ext cx="6365134" cy="243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0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988151" cy="38610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943" y="2564904"/>
            <a:ext cx="5470121" cy="3876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4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8388424" cy="600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75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286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Муниципальное бюджетное дошкольное образовательное учреждение детский сад № 15 «Снегирёк» муниципального образования г. Саяногорск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15 «Снегирек»</dc:title>
  <dc:creator>Admin</dc:creator>
  <cp:lastModifiedBy>Admin</cp:lastModifiedBy>
  <cp:revision>9</cp:revision>
  <dcterms:created xsi:type="dcterms:W3CDTF">2019-11-20T11:38:14Z</dcterms:created>
  <dcterms:modified xsi:type="dcterms:W3CDTF">2019-11-21T01:40:39Z</dcterms:modified>
</cp:coreProperties>
</file>