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7" r:id="rId3"/>
    <p:sldId id="298" r:id="rId4"/>
    <p:sldId id="301" r:id="rId5"/>
    <p:sldId id="302" r:id="rId6"/>
    <p:sldId id="317" r:id="rId7"/>
    <p:sldId id="323" r:id="rId8"/>
    <p:sldId id="303" r:id="rId9"/>
    <p:sldId id="316" r:id="rId10"/>
    <p:sldId id="319" r:id="rId11"/>
    <p:sldId id="328" r:id="rId12"/>
    <p:sldId id="304" r:id="rId13"/>
    <p:sldId id="307" r:id="rId14"/>
    <p:sldId id="312" r:id="rId15"/>
    <p:sldId id="314" r:id="rId16"/>
    <p:sldId id="324" r:id="rId17"/>
    <p:sldId id="325" r:id="rId18"/>
    <p:sldId id="326" r:id="rId19"/>
    <p:sldId id="32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37" autoAdjust="0"/>
    <p:restoredTop sz="94840" autoAdjust="0"/>
  </p:normalViewPr>
  <p:slideViewPr>
    <p:cSldViewPr>
      <p:cViewPr varScale="1">
        <p:scale>
          <a:sx n="82" d="100"/>
          <a:sy n="82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40A86-01DA-4539-B667-CEEFD024B47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86A53-1352-42A8-AF3C-C0FAA6D16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0F48B-EC7E-4A41-8804-11B7258E6469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B8C6-AB27-4D19-ABD4-7C69224C6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9.gif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gif"/><Relationship Id="rId5" Type="http://schemas.openxmlformats.org/officeDocument/2006/relationships/image" Target="../media/image53.gif"/><Relationship Id="rId4" Type="http://schemas.openxmlformats.org/officeDocument/2006/relationships/image" Target="../media/image5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jpeg"/><Relationship Id="rId5" Type="http://schemas.openxmlformats.org/officeDocument/2006/relationships/image" Target="../media/image61.gif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75026"/>
            <a:ext cx="7772400" cy="469704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ГБДОУ ЦЕНТР РАЗВИТИЯ РЕБЕНКА ДЕТСКИЙ САД 115 НЕВСКОГО РАЙОНА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 САНКТ – ПЕТЕРБУРГА</a:t>
            </a:r>
            <a:b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2016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700" b="1" i="1" u="sng" dirty="0" smtClean="0">
                <a:solidFill>
                  <a:srgbClr val="FF0000"/>
                </a:solidFill>
              </a:rPr>
              <a:t>ПРЕЗЕНТАЦИЯ ДЛЯ ПЕДАГОГОВ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«ИСПОЛЬЗОВАНИЕ НЕТРАДИЦИОННОГО МАТЕРИАЛА </a:t>
            </a:r>
            <a:r>
              <a:rPr lang="ru-RU" sz="31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ПО ИЗОБРАЗИТЕЛЬНОЙ  ДЕЯТЕЛЬНОСТИ»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857760"/>
            <a:ext cx="6072230" cy="17323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МАТЕРИАЛ ПОДГОТОВИЛА старший воспитатель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Федюнина Н.Н.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света\Downloads\0012-036-Opasnost-pjataja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256"/>
            <a:ext cx="3086100" cy="240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1357740867_4_640x48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414815" y="214290"/>
            <a:ext cx="457203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19277606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214290"/>
            <a:ext cx="4286248" cy="6421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C:\Users\света\Downloads\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143380"/>
            <a:ext cx="1976448" cy="1976448"/>
          </a:xfrm>
          <a:prstGeom prst="rect">
            <a:avLst/>
          </a:prstGeom>
          <a:noFill/>
        </p:spPr>
      </p:pic>
      <p:pic>
        <p:nvPicPr>
          <p:cNvPr id="2050" name="Picture 2" descr="C:\Users\света\Downloads\paint_tube_&amp;_brush_1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585990"/>
            <a:ext cx="2643206" cy="3272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5500694" cy="1071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ДЕТСКИЕ РАБОТЫ ИЗ ВАТНЫХ ДИСКОВ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5" descr="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3505" y="0"/>
            <a:ext cx="40004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56e09d04ae2d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17166" y="3929067"/>
            <a:ext cx="4326834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8" descr="d0b4d0b5d0b4-d0bcd0bed180d0bed0b7d18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42984"/>
            <a:ext cx="514350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10" descr="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6" y="3929066"/>
            <a:ext cx="4507136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7686699" cy="116205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Любой нетрадиционный материал также используем в своей работе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457201" y="6000768"/>
            <a:ext cx="8043889" cy="64294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ГУСЕНИЦА «ГЕРТРУДА» ( УПАКОВКИ ИЗ ПОД ЯИЦ)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6" name="Содержимое 15" descr="DSCN38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00430" y="1785926"/>
            <a:ext cx="5643569" cy="4232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Содержимое 5" descr="DSCN38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482338"/>
            <a:ext cx="3643306" cy="273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Содержимое 6" descr="DSCN38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571876"/>
            <a:ext cx="3009900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света\Downloads\anime-jivotnie-356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5144569"/>
            <a:ext cx="1344718" cy="1713431"/>
          </a:xfrm>
          <a:prstGeom prst="rect">
            <a:avLst/>
          </a:prstGeom>
          <a:noFill/>
        </p:spPr>
      </p:pic>
      <p:pic>
        <p:nvPicPr>
          <p:cNvPr id="6146" name="Picture 2" descr="C:\Users\света\Downloads\gusenica03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3699" y="1285860"/>
            <a:ext cx="217030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5786454"/>
            <a:ext cx="8472518" cy="78581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«КОТЕНОК» (УПАКОВКИ ОТ КИНДЕР – СЮРПРИЗОВ)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9" name="Содержимое 8" descr="DSCN383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143504" y="357166"/>
            <a:ext cx="4000527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DSCN384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857232"/>
            <a:ext cx="5048252" cy="3786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света\Downloads\1710244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000108"/>
            <a:ext cx="3214710" cy="5201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85725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«БУКЕТ ДЛЯ МАМЫ» (РУЛОНЧИКИ ОТ ТУАЛЕТНОЙ БУМАГИ)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D8TIopdMIDg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85727"/>
            <a:ext cx="4071966" cy="542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FU9cuOKXz9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9124" y="1964545"/>
            <a:ext cx="4714876" cy="3536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света\Downloads\0_c3a39_e6af3624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0"/>
            <a:ext cx="3786166" cy="1928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АКТИВНОЕ УЧАСТИЕ РОДИТЕЛЕЙ  В ИЗГОТОВЛЕНИИ СЕЗОННЫХ ПОДЕЛОК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42844" y="5000636"/>
            <a:ext cx="5000660" cy="64291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«ВЕТКА РЯБИНЫ» (МАКАРОНЫ)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928926" y="5000612"/>
            <a:ext cx="2214578" cy="1857388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«ЕЛОЧКА – КРАСАВИЦА» (МАКАРОНЫ)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n6qMwN0pz9U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5125631" y="1500174"/>
            <a:ext cx="4018370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6" descr="25-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357298"/>
            <a:ext cx="390725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500098" y="4214818"/>
            <a:ext cx="1905000" cy="1905000"/>
          </a:xfrm>
          <a:prstGeom prst="rect">
            <a:avLst/>
          </a:prstGeom>
          <a:noFill/>
        </p:spPr>
      </p:pic>
      <p:pic>
        <p:nvPicPr>
          <p:cNvPr id="5123" name="Picture 3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0"/>
            <a:ext cx="1905000" cy="1905000"/>
          </a:xfrm>
          <a:prstGeom prst="rect">
            <a:avLst/>
          </a:prstGeom>
          <a:noFill/>
        </p:spPr>
      </p:pic>
      <p:pic>
        <p:nvPicPr>
          <p:cNvPr id="5124" name="Picture 4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143040" y="1071546"/>
            <a:ext cx="1905000" cy="1905000"/>
          </a:xfrm>
          <a:prstGeom prst="rect">
            <a:avLst/>
          </a:prstGeom>
          <a:noFill/>
        </p:spPr>
      </p:pic>
      <p:pic>
        <p:nvPicPr>
          <p:cNvPr id="5126" name="Picture 6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0" y="-952500"/>
            <a:ext cx="1905000" cy="1905000"/>
          </a:xfrm>
          <a:prstGeom prst="rect">
            <a:avLst/>
          </a:prstGeom>
          <a:noFill/>
        </p:spPr>
      </p:pic>
      <p:pic>
        <p:nvPicPr>
          <p:cNvPr id="5127" name="Picture 7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4143380"/>
            <a:ext cx="1905000" cy="1905000"/>
          </a:xfrm>
          <a:prstGeom prst="rect">
            <a:avLst/>
          </a:prstGeom>
          <a:noFill/>
        </p:spPr>
      </p:pic>
      <p:pic>
        <p:nvPicPr>
          <p:cNvPr id="5128" name="Picture 8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85784" y="0"/>
            <a:ext cx="1905000" cy="1905000"/>
          </a:xfrm>
          <a:prstGeom prst="rect">
            <a:avLst/>
          </a:prstGeom>
          <a:noFill/>
        </p:spPr>
      </p:pic>
      <p:pic>
        <p:nvPicPr>
          <p:cNvPr id="5129" name="Picture 9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4643446"/>
            <a:ext cx="1905000" cy="1905000"/>
          </a:xfrm>
          <a:prstGeom prst="rect">
            <a:avLst/>
          </a:prstGeom>
          <a:noFill/>
        </p:spPr>
      </p:pic>
      <p:pic>
        <p:nvPicPr>
          <p:cNvPr id="5130" name="Picture 10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0" y="3643314"/>
            <a:ext cx="1905000" cy="1905000"/>
          </a:xfrm>
          <a:prstGeom prst="rect">
            <a:avLst/>
          </a:prstGeom>
          <a:noFill/>
        </p:spPr>
      </p:pic>
      <p:pic>
        <p:nvPicPr>
          <p:cNvPr id="18" name="Picture 5" descr="C:\Users\света\Downloads\7789782aa14614ebd936fe06de4741e5_i-30017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235743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285908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5643578"/>
            <a:ext cx="4214810" cy="92869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«ЗИМНИЙ ЛЕС»</a:t>
            </a:r>
          </a:p>
          <a:p>
            <a:pPr algn="ctr"/>
            <a:r>
              <a:rPr lang="ru-RU" i="1" dirty="0" smtClean="0">
                <a:solidFill>
                  <a:srgbClr val="7030A0"/>
                </a:solidFill>
              </a:rPr>
              <a:t> (ВАТНЫЕ ШАРИКИ)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2571744"/>
            <a:ext cx="4141816" cy="7143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i="1" dirty="0" smtClean="0">
                <a:solidFill>
                  <a:srgbClr val="FFFF00"/>
                </a:solidFill>
              </a:rPr>
              <a:t>«ОВЕЧКИ – ПОДРУЖКИ» (ВАТНЫЕ ПАЛОЧКИ)</a:t>
            </a:r>
            <a:endParaRPr lang="ru-RU" i="1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p6-dY0BtlyU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286248" y="3214686"/>
            <a:ext cx="485775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wpid-zimnie-peyzazhi_i_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" y="0"/>
            <a:ext cx="4953003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света\Downloads\w_3DkAiPl81v7AYOh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857496"/>
            <a:ext cx="2221607" cy="2333621"/>
          </a:xfrm>
          <a:prstGeom prst="rect">
            <a:avLst/>
          </a:prstGeom>
          <a:noFill/>
        </p:spPr>
      </p:pic>
      <p:pic>
        <p:nvPicPr>
          <p:cNvPr id="4099" name="Picture 3" descr="C:\Users\света\Downloads\w_3DkAiPl81v7AYO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143380"/>
            <a:ext cx="1337490" cy="1404927"/>
          </a:xfrm>
          <a:prstGeom prst="rect">
            <a:avLst/>
          </a:prstGeom>
          <a:noFill/>
        </p:spPr>
      </p:pic>
      <p:pic>
        <p:nvPicPr>
          <p:cNvPr id="4100" name="Picture 4" descr="C:\Users\света\Downloads\w_3DkAiPl81v7AYOh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214686"/>
            <a:ext cx="1065455" cy="111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28718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142852"/>
            <a:ext cx="3214711" cy="1071569"/>
          </a:xfrm>
        </p:spPr>
        <p:txBody>
          <a:bodyPr>
            <a:normAutofit fontScale="925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ЕЛОЧКА ИЗ БУМАЖНЫХ САЛФЕТОК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2-EJ5wDt0B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-1" y="1285860"/>
            <a:ext cx="4179105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4645026" y="6857999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света\Downloads\25209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857472"/>
            <a:ext cx="4143404" cy="4000528"/>
          </a:xfrm>
          <a:prstGeom prst="rect">
            <a:avLst/>
          </a:prstGeom>
          <a:noFill/>
        </p:spPr>
      </p:pic>
      <p:pic>
        <p:nvPicPr>
          <p:cNvPr id="1027" name="Picture 3" descr="C:\Users\света\Downloads\4928627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85728"/>
            <a:ext cx="2500330" cy="3333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ПУГОВИЧНАЯ ИСТОРИЯ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7215214"/>
            <a:ext cx="4040188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7143776"/>
            <a:ext cx="4041775" cy="214313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8" name="Содержимое 7" descr="i (1)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214942" y="2571744"/>
            <a:ext cx="392905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DSC_0366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000364" y="1142984"/>
            <a:ext cx="2912645" cy="437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6" descr="8dcfae189fd67dc69392af57f878e65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071546"/>
            <a:ext cx="321467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света\Downloads\graphics-sewing-8276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310060"/>
            <a:ext cx="1643074" cy="2190766"/>
          </a:xfrm>
          <a:prstGeom prst="rect">
            <a:avLst/>
          </a:prstGeom>
          <a:noFill/>
        </p:spPr>
      </p:pic>
      <p:pic>
        <p:nvPicPr>
          <p:cNvPr id="3075" name="Picture 3" descr="C:\Users\света\Downloads\getIma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1071546"/>
            <a:ext cx="2928926" cy="1647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света\Downloads\180-266bb35e99c3b6ac2fb4e9d247516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91839"/>
            <a:ext cx="8286808" cy="598036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357554" y="1000109"/>
            <a:ext cx="35719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 ЗА ВНИМАНИЕ!!!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6072206"/>
            <a:ext cx="8215370" cy="7857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ДО НОВЫХ ВСТРЕЧ!!!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586900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Истоки способностей и дарования 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детей – на кончиках их пальцев, от пальцев, 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образно говоря, идут тончайшие ручейки,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которые питают источник творческой мысли.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 Сухомлинский.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света\Downloads\ceillnnwmambcht.jpg_larg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20066">
            <a:off x="6238734" y="95074"/>
            <a:ext cx="2928929" cy="2928929"/>
          </a:xfrm>
          <a:prstGeom prst="rect">
            <a:avLst/>
          </a:prstGeom>
          <a:noFill/>
        </p:spPr>
      </p:pic>
      <p:pic>
        <p:nvPicPr>
          <p:cNvPr id="1027" name="Picture 3" descr="C:\Users\света\Downloads\ceillnnwmambcht.jpg_larg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6856">
            <a:off x="5929322" y="3429000"/>
            <a:ext cx="3214678" cy="3214678"/>
          </a:xfrm>
          <a:prstGeom prst="rect">
            <a:avLst/>
          </a:prstGeom>
          <a:noFill/>
        </p:spPr>
      </p:pic>
      <p:pic>
        <p:nvPicPr>
          <p:cNvPr id="5" name="Picture 2" descr="C:\Users\света\Downloads\ceillnnwmambcht.jpg_larg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20066">
            <a:off x="-11532" y="3948626"/>
            <a:ext cx="2348011" cy="2348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85720" y="3143248"/>
            <a:ext cx="8501122" cy="35004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>Ловкие детские и взрослые руки, а так же фантазия способны привести детей в удивительную страну, где можно познать и пережить одно из самых прекрасных чувств — радость созидания и творчества. Работа с нетрадиционными материалами заключает в себе большие возможности для гармоничного развития ребенка. Эти занятия способствуют развитию у него творчества, пробуждают волю, развивают ручные умения и трудовые навыки, чувство формы, глазомер и цветоощущение. Работа над композицией способствует воспитанию художественного вкуса.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C:\Users\света\Downloads\1920x1080_devochka-rebenok-ruki-kraski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571504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света\Downloads\VHNlqKzuy7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5364" y="0"/>
            <a:ext cx="3671486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63579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Задачи, которые решаются в процессе работе с нетрадиционными материалами: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>* </a:t>
            </a:r>
            <a:r>
              <a:rPr lang="ru-RU" sz="2000" dirty="0" smtClean="0"/>
              <a:t>Расширять знания о предметах и явлениях окружающей жизни, осваивать специальные трудовые умения и способы самоконтроля при работе с различными материалами.</a:t>
            </a:r>
            <a:br>
              <a:rPr lang="ru-RU" sz="2000" dirty="0" smtClean="0"/>
            </a:br>
            <a:r>
              <a:rPr lang="ru-RU" sz="2000" dirty="0" smtClean="0"/>
              <a:t>* Развивать умения, обеспечивающие культуру труда на всех этапах трудового процесса (экономичное расходование материала, правильное обращение с инструментами, поддержание порядка на рабочем столе).</a:t>
            </a:r>
            <a:br>
              <a:rPr lang="ru-RU" sz="2000" dirty="0" smtClean="0"/>
            </a:br>
            <a:r>
              <a:rPr lang="ru-RU" sz="2000" dirty="0" smtClean="0"/>
              <a:t>* Учить пользоваться речью — доказательством для обоснования своих суждений, для оценки результатов труда, его значимости, ценности.</a:t>
            </a:r>
            <a:br>
              <a:rPr lang="ru-RU" sz="2000" dirty="0" smtClean="0"/>
            </a:br>
            <a:r>
              <a:rPr lang="ru-RU" sz="2000" dirty="0" smtClean="0"/>
              <a:t>* Планировать работу, последовательно рассказывать об основных этапах воплощения замысла, уметь договариваться о распределении обязанностей.</a:t>
            </a:r>
            <a:br>
              <a:rPr lang="ru-RU" sz="2000" dirty="0" smtClean="0"/>
            </a:br>
            <a:r>
              <a:rPr lang="ru-RU" sz="2000" dirty="0" smtClean="0"/>
              <a:t>* Развивать комбинаторные умения, обеспечивающие проявления самостоятельности и творчества.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Users\света\Downloads\kids1-430x180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214422"/>
            <a:ext cx="5507037" cy="131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Самым доступным является природный материал (желуди, шишки, семена, листья).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29190" y="1285860"/>
            <a:ext cx="4214810" cy="316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Cw4I0Hi3_3A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14281" y="1214422"/>
            <a:ext cx="4619657" cy="346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5" descr="e6596ceb92fb67b872d1800af6631a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714885"/>
            <a:ext cx="2859841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porosyata-iz-zheludej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57883" y="4500570"/>
            <a:ext cx="309531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6" descr="U1A7eOA9H8A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81299" y="4357693"/>
            <a:ext cx="3048023" cy="2286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71528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ZwuFtiCXhUg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 l="37500" t="8333" r="-7812" b="-6250"/>
          <a:stretch>
            <a:fillRect/>
          </a:stretch>
        </p:blipFill>
        <p:spPr>
          <a:xfrm>
            <a:off x="1071538" y="142852"/>
            <a:ext cx="355670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x0jjpnsygZU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33873" y="3286124"/>
            <a:ext cx="4810127" cy="3607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714752"/>
            <a:ext cx="3986219" cy="2989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света\Downloads\56a5f0c0bc265b18dd5e91edbdcfe4ff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0"/>
            <a:ext cx="4314825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29330"/>
            <a:ext cx="9144000" cy="64294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«ИЗ ШУРШАЩИХ ЛИСТЬЕВ МЫ РИСУЕМ ОСЕНЬ…» (ОСЕННИЕ ЛИСТЬЯ)</a:t>
            </a:r>
            <a:endParaRPr lang="ru-RU" sz="3200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YEHCPEB3qb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4762501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ykw0nudKZx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 l="27419" t="39919" r="16129" b="22581"/>
          <a:stretch>
            <a:fillRect/>
          </a:stretch>
        </p:blipFill>
        <p:spPr>
          <a:xfrm>
            <a:off x="4929190" y="1500174"/>
            <a:ext cx="3952135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15591534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2428868"/>
            <a:ext cx="4509753" cy="3517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РАЗЛИЧНЫЕ КРУПЫ, МАКАРОНЫ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zk10bj49rBo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00562" y="3286124"/>
            <a:ext cx="4643438" cy="3482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10" descr="3zYsI-0YPMo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 l="6087" t="15652"/>
          <a:stretch>
            <a:fillRect/>
          </a:stretch>
        </p:blipFill>
        <p:spPr>
          <a:xfrm>
            <a:off x="571472" y="928670"/>
            <a:ext cx="3857652" cy="4619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света\Downloads\0_7ef90_6d519659_XL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857232"/>
            <a:ext cx="3333750" cy="2752725"/>
          </a:xfrm>
          <a:prstGeom prst="rect">
            <a:avLst/>
          </a:prstGeom>
          <a:noFill/>
        </p:spPr>
      </p:pic>
      <p:pic>
        <p:nvPicPr>
          <p:cNvPr id="1027" name="Picture 3" descr="C:\Users\света\Downloads\01000000.gif"/>
          <p:cNvPicPr>
            <a:picLocks noChangeAspect="1" noChangeArrowheads="1" noCrop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429132"/>
            <a:ext cx="4500574" cy="2250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ДЕТЯМ ОЧЕНЬ НРАВИТСЯ ИЗГОТАВЛИВАТЬ ПОДЕЛКИ ИЗ ШЕРСТЯНЫХ НИТОК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DSCN37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0469" y="1428736"/>
            <a:ext cx="485778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6" descr="162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65089" y="1357298"/>
            <a:ext cx="4178911" cy="5581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света\Downloads\1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88399">
            <a:off x="1214414" y="3732587"/>
            <a:ext cx="2500330" cy="312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247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ГБДОУ ЦЕНТР РАЗВИТИЯ РЕБЕНКА ДЕТСКИЙ САД 115 НЕВСКОГО РАЙОНА   САНКТ – ПЕТЕРБУРГА 2016 ПРЕЗЕНТАЦИЯ ДЛЯ ПЕДАГОГОВ «ИСПОЛЬЗОВАНИЕ НЕТРАДИЦИОННОГО МАТЕРИАЛА  ПО ИЗОБРАЗИТЕЛЬНОЙ  ДЕЯТЕЛЬНОСТИ»</vt:lpstr>
      <vt:lpstr>Истоки способностей и дарования  детей – на кончиках их пальцев, от пальцев,  образно говоря, идут тончайшие ручейки, которые питают источник творческой мысли.  В.А. Сухомлинский. </vt:lpstr>
      <vt:lpstr>Ловкие детские и взрослые руки, а так же фантазия способны привести детей в удивительную страну, где можно познать и пережить одно из самых прекрасных чувств — радость созидания и творчества. Работа с нетрадиционными материалами заключает в себе большие возможности для гармоничного развития ребенка. Эти занятия способствуют развитию у него творчества, пробуждают волю, развивают ручные умения и трудовые навыки, чувство формы, глазомер и цветоощущение. Работа над композицией способствует воспитанию художественного вкуса. </vt:lpstr>
      <vt:lpstr>Задачи, которые решаются в процессе работе с нетрадиционными материалами:    * Расширять знания о предметах и явлениях окружающей жизни, осваивать специальные трудовые умения и способы самоконтроля при работе с различными материалами. * Развивать умения, обеспечивающие культуру труда на всех этапах трудового процесса (экономичное расходование материала, правильное обращение с инструментами, поддержание порядка на рабочем столе). * Учить пользоваться речью — доказательством для обоснования своих суждений, для оценки результатов труда, его значимости, ценности. * Планировать работу, последовательно рассказывать об основных этапах воплощения замысла, уметь договариваться о распределении обязанностей. * Развивать комбинаторные умения, обеспечивающие проявления самостоятельности и творчества. </vt:lpstr>
      <vt:lpstr>Самым доступным является природный материал (желуди, шишки, семена, листья). </vt:lpstr>
      <vt:lpstr>Слайд 6</vt:lpstr>
      <vt:lpstr>«ИЗ ШУРШАЩИХ ЛИСТЬЕВ МЫ РИСУЕМ ОСЕНЬ…» (ОСЕННИЕ ЛИСТЬЯ)</vt:lpstr>
      <vt:lpstr>РАЗЛИЧНЫЕ КРУПЫ, МАКАРОНЫ</vt:lpstr>
      <vt:lpstr>ДЕТЯМ ОЧЕНЬ НРАВИТСЯ ИЗГОТАВЛИВАТЬ ПОДЕЛКИ ИЗ ШЕРСТЯНЫХ НИТОК</vt:lpstr>
      <vt:lpstr>Слайд 10</vt:lpstr>
      <vt:lpstr>ДЕТСКИЕ РАБОТЫ ИЗ ВАТНЫХ ДИСКОВ</vt:lpstr>
      <vt:lpstr>Любой нетрадиционный материал также используем в своей работе</vt:lpstr>
      <vt:lpstr>«КОТЕНОК» (УПАКОВКИ ОТ КИНДЕР – СЮРПРИЗОВ)</vt:lpstr>
      <vt:lpstr>«БУКЕТ ДЛЯ МАМЫ» (РУЛОНЧИКИ ОТ ТУАЛЕТНОЙ БУМАГИ)</vt:lpstr>
      <vt:lpstr>АКТИВНОЕ УЧАСТИЕ РОДИТЕЛЕЙ  В ИЗГОТОВЛЕНИИ СЕЗОННЫХ ПОДЕЛОК</vt:lpstr>
      <vt:lpstr>Слайд 16</vt:lpstr>
      <vt:lpstr>Слайд 17</vt:lpstr>
      <vt:lpstr>ПУГОВИЧНАЯ ИСТОРИЯ</vt:lpstr>
      <vt:lpstr>СПАСИБО 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115</cp:lastModifiedBy>
  <cp:revision>101</cp:revision>
  <dcterms:created xsi:type="dcterms:W3CDTF">2015-11-24T16:14:28Z</dcterms:created>
  <dcterms:modified xsi:type="dcterms:W3CDTF">2019-11-21T13:42:22Z</dcterms:modified>
</cp:coreProperties>
</file>