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428F3-7889-41CF-BC34-114D5748C4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E5CC8-0D65-4E98-885D-FE9030643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Классный час «Учимся быть культурными»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643182"/>
            <a:ext cx="8215370" cy="3357586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«Поведение — это зеркало,</a:t>
            </a:r>
          </a:p>
          <a:p>
            <a:r>
              <a:rPr lang="ru-RU" b="1" dirty="0">
                <a:solidFill>
                  <a:schemeClr val="tx2"/>
                </a:solidFill>
              </a:rPr>
              <a:t>в котором каждый показывает</a:t>
            </a:r>
          </a:p>
          <a:p>
            <a:r>
              <a:rPr lang="ru-RU" b="1" dirty="0">
                <a:solidFill>
                  <a:schemeClr val="tx2"/>
                </a:solidFill>
              </a:rPr>
              <a:t>свой облик».</a:t>
            </a:r>
          </a:p>
          <a:p>
            <a:r>
              <a:rPr lang="ru-RU" b="1" dirty="0">
                <a:solidFill>
                  <a:schemeClr val="tx2"/>
                </a:solidFill>
              </a:rPr>
              <a:t>Гете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7867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Правила </a:t>
            </a:r>
            <a:r>
              <a:rPr lang="ru-RU" sz="3600" b="1" dirty="0">
                <a:solidFill>
                  <a:srgbClr val="002060"/>
                </a:solidFill>
              </a:rPr>
              <a:t>культурного поведения называются </a:t>
            </a:r>
            <a:r>
              <a:rPr lang="ru-RU" sz="3600" b="1" dirty="0">
                <a:solidFill>
                  <a:srgbClr val="C00000"/>
                </a:solidFill>
              </a:rPr>
              <a:t>«этикет».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Правил </a:t>
            </a:r>
            <a:r>
              <a:rPr lang="ru-RU" sz="3600" b="1" dirty="0">
                <a:solidFill>
                  <a:srgbClr val="002060"/>
                </a:solidFill>
              </a:rPr>
              <a:t>этикета очень много: есть правила поведения за столом, в гостях, в театре, на </a:t>
            </a:r>
            <a:r>
              <a:rPr lang="ru-RU" sz="3600" b="1" dirty="0" smtClean="0">
                <a:solidFill>
                  <a:srgbClr val="002060"/>
                </a:solidFill>
              </a:rPr>
              <a:t>работе и т.д. </a:t>
            </a:r>
          </a:p>
          <a:p>
            <a:endParaRPr lang="ru-RU" sz="3600" b="1" dirty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Но </a:t>
            </a:r>
            <a:r>
              <a:rPr lang="ru-RU" sz="3600" b="1" dirty="0">
                <a:solidFill>
                  <a:srgbClr val="002060"/>
                </a:solidFill>
              </a:rPr>
              <a:t>все эти правила сводятся к одному, главному принципу: </a:t>
            </a:r>
            <a:r>
              <a:rPr lang="ru-RU" sz="3600" b="1" dirty="0">
                <a:solidFill>
                  <a:srgbClr val="C00000"/>
                </a:solidFill>
              </a:rPr>
              <a:t>«Уважай окружающих людей».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ервая группа: Почему некультурно ходить по тротуарам толпой?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Вторая группа: Почему в общественных местах некультурно размахивать руками, жестикулировать?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Третья группа: Почему в общественных местах некультурно громко разговаривать, смеяться?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Четвертая группа: Почему некультурно мусорить на улицах?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Пятая группа: Почему некультурно приходить в школу в коротких топиках с голым животом, в обтягивающих джинсах, в спортивной одежде, с распущенными волосами, в шортах и майках?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Шестая группа: Почему за столом некультурно говорить с набитым ртом, размахивать вилкой?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Задания для карточек: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1.Ты  выходишь из кабинета , вместе с тобой выходит девочка, твои действия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2.Ты одеваешься в школьной раздевалке, рядом с тобой одноклассница собираюсь надеть куртку , твои действия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3.За партой сидят две девочки. Они беседуют. Спросите у одной из них, который час.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4.Позвоните по телефону своей однокласснице,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узнайте, что задано по математике.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И, если девочки нет дома, поговорите с ее мамой.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5.Ты едешь в автобусе, освободилось место, рядом стоит Девушка, твои действия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6.Ты  чихнул (Скажи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ап-чхи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!») в общественном месте. Твои действия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7.Ты опоздал на урок. Твои слова и действия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8.Ты звонишь другу. Тебе отвечают: «Здесь таких нет». Твои слова в ответ.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9. Сядь на стул, затем уступи место учителю. Твои  слова и действия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10.Поздравь одноклассницу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 днем рождения, пожелай ей чего-то хорошего.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11.Ты идешь по улице. Впереди старушка с тяжелой сумкой. Предложи ей свою помощь.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144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Классный час «Учимся быть культурными»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«Учимся быть культурными»</dc:title>
  <dc:creator>Olga</dc:creator>
  <cp:lastModifiedBy>плешкова</cp:lastModifiedBy>
  <cp:revision>4</cp:revision>
  <dcterms:created xsi:type="dcterms:W3CDTF">2018-11-11T07:31:15Z</dcterms:created>
  <dcterms:modified xsi:type="dcterms:W3CDTF">2018-11-13T04:49:19Z</dcterms:modified>
</cp:coreProperties>
</file>