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B09CC94-FF22-475B-8B54-FB7A7788590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79C70C2-0632-44CF-87C4-2537808BEE4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571480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Комплекс </a:t>
            </a:r>
            <a:r>
              <a:rPr lang="ru-RU" dirty="0" smtClean="0"/>
              <a:t>упражнений </a:t>
            </a:r>
            <a:r>
              <a:rPr lang="ru-RU" dirty="0" err="1" smtClean="0"/>
              <a:t>стретчинга</a:t>
            </a:r>
            <a:r>
              <a:rPr lang="ru-RU" dirty="0" smtClean="0"/>
              <a:t> с методическими указаниями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3702" y="5429264"/>
            <a:ext cx="2500298" cy="1428736"/>
          </a:xfrm>
        </p:spPr>
        <p:txBody>
          <a:bodyPr/>
          <a:lstStyle/>
          <a:p>
            <a:r>
              <a:rPr lang="ru-RU" dirty="0" smtClean="0"/>
              <a:t>Алексеева М.И.</a:t>
            </a:r>
          </a:p>
          <a:p>
            <a:r>
              <a:rPr lang="ru-RU" dirty="0" smtClean="0"/>
              <a:t>ПОфк-48</a:t>
            </a:r>
            <a:endParaRPr lang="ru-RU" dirty="0"/>
          </a:p>
        </p:txBody>
      </p:sp>
      <p:pic>
        <p:nvPicPr>
          <p:cNvPr id="13314" name="Picture 2" descr="Стретчинг - тренировка силы вол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5929354" cy="3643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Стретчинг</a:t>
            </a:r>
            <a:r>
              <a:rPr lang="ru-RU" dirty="0" smtClean="0"/>
              <a:t> в физической подготовке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Гибкость — это способность </a:t>
            </a:r>
            <a:r>
              <a:rPr lang="ru-RU" sz="3600" dirty="0" smtClean="0"/>
              <a:t>человека выполнять </a:t>
            </a:r>
            <a:r>
              <a:rPr lang="ru-RU" sz="3600" dirty="0" smtClean="0"/>
              <a:t>движения с большей амплитудой. </a:t>
            </a:r>
            <a:endParaRPr lang="ru-RU" sz="3600" dirty="0"/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380251"/>
            <a:ext cx="5210184" cy="3477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УПРАЖНЕНИЯ ДЛЯ ОБЛАСТИ ТАЗОБЕДРЕННОГО СУСТАВА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142984"/>
            <a:ext cx="7862150" cy="47672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И.П.: </a:t>
            </a:r>
            <a:r>
              <a:rPr lang="ru-RU" dirty="0" smtClean="0"/>
              <a:t>лежа на спине, </a:t>
            </a:r>
            <a:r>
              <a:rPr lang="ru-RU" dirty="0" smtClean="0"/>
              <a:t>колени </a:t>
            </a:r>
            <a:r>
              <a:rPr lang="ru-RU" dirty="0" smtClean="0"/>
              <a:t>согнуты и развернуты наружу, пятки вместе и </a:t>
            </a:r>
            <a:r>
              <a:rPr lang="ru-RU" dirty="0" smtClean="0"/>
              <a:t>расположены </a:t>
            </a:r>
            <a:r>
              <a:rPr lang="ru-RU" dirty="0" smtClean="0"/>
              <a:t>как можно ближе к ягодицам. </a:t>
            </a:r>
            <a:endParaRPr lang="ru-RU" dirty="0" smtClean="0"/>
          </a:p>
          <a:p>
            <a:r>
              <a:rPr lang="ru-RU" dirty="0" smtClean="0"/>
              <a:t>М.У.: Колени </a:t>
            </a:r>
            <a:r>
              <a:rPr lang="ru-RU" dirty="0" smtClean="0"/>
              <a:t>медленно разводятся в стороны до касания пола. Бедра при этом находятся в положении отведения. Затем колени вновь соединяем вместе. Движение можно повторять от 10 до 20 раз</a:t>
            </a:r>
            <a:endParaRPr lang="ru-RU" dirty="0"/>
          </a:p>
        </p:txBody>
      </p:sp>
      <p:pic>
        <p:nvPicPr>
          <p:cNvPr id="4" name="Рисунок 3" descr="Yin-Yoga-Posture-Butterf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5047375"/>
            <a:ext cx="2786082" cy="181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498080" cy="48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И.П. – сидя на полу, ноги выпрямлены </a:t>
            </a:r>
            <a:r>
              <a:rPr lang="ru-RU" dirty="0" smtClean="0"/>
              <a:t>вперед. М.У.– </a:t>
            </a:r>
            <a:r>
              <a:rPr lang="ru-RU" dirty="0" smtClean="0"/>
              <a:t>согнуть левую ногу в колене, внутренняя сторона бедра и голени на полу, лечь на спину, захватить левой кистью левую лодыжку, зафиксировать положение, поменять позиции ног</a:t>
            </a:r>
            <a:r>
              <a:rPr lang="ru-RU" dirty="0" smtClean="0"/>
              <a:t>; </a:t>
            </a:r>
            <a:r>
              <a:rPr lang="ru-RU" dirty="0" smtClean="0"/>
              <a:t>максимально согнутая в коленном суставе левая нога под прямым углом к правой, развернув корпус влево, взяться двумя руками за ступню левой ноги, зафиксировать положение, смена положения </a:t>
            </a:r>
            <a:r>
              <a:rPr lang="ru-RU" dirty="0" smtClean="0"/>
              <a:t>– </a:t>
            </a:r>
            <a:r>
              <a:rPr lang="ru-RU" dirty="0" smtClean="0"/>
              <a:t>взяться левой рукой за носок правой ноги, правая рука впереди правой стопы, зафиксировать положение, смена позиции ног. </a:t>
            </a:r>
            <a:endParaRPr lang="ru-RU" dirty="0"/>
          </a:p>
        </p:txBody>
      </p:sp>
      <p:pic>
        <p:nvPicPr>
          <p:cNvPr id="14338" name="Picture 2" descr="https://ocdn.eu/pulscms-transforms/1/JmRktkpTURBXy82ZjM2M2QzNGRhMjA0ZGMyYjRiYjk1NmNkZTQ0YzBlYy5qcGeSlQLNA8AAwsOVAgDNA8DC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286257"/>
            <a:ext cx="4357686" cy="257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498080" cy="4800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И.П. – сидя на полу, прямые ноги максимально </a:t>
            </a:r>
            <a:r>
              <a:rPr lang="ru-RU" dirty="0" smtClean="0"/>
              <a:t>разведены</a:t>
            </a:r>
          </a:p>
          <a:p>
            <a:r>
              <a:rPr lang="ru-RU" dirty="0" smtClean="0"/>
              <a:t> М.У. </a:t>
            </a:r>
            <a:r>
              <a:rPr lang="ru-RU" dirty="0" smtClean="0"/>
              <a:t>– на выдохе наклониться вперед и захватить руками стопы, зафиксировать положение; </a:t>
            </a:r>
            <a:r>
              <a:rPr lang="ru-RU" dirty="0" smtClean="0"/>
              <a:t> </a:t>
            </a:r>
            <a:r>
              <a:rPr lang="ru-RU" dirty="0" smtClean="0"/>
              <a:t>постараться лечь грудью на пол, зафиксировать </a:t>
            </a:r>
            <a:r>
              <a:rPr lang="ru-RU" dirty="0" err="1" smtClean="0"/>
              <a:t>положение;немного</a:t>
            </a:r>
            <a:r>
              <a:rPr lang="ru-RU" dirty="0" smtClean="0"/>
              <a:t> </a:t>
            </a:r>
            <a:r>
              <a:rPr lang="ru-RU" dirty="0" smtClean="0"/>
              <a:t>свести ноги, обхватить кистями рук голени, стремясь лечь грудью на пол, зафиксировать положение</a:t>
            </a:r>
            <a:endParaRPr lang="ru-RU" dirty="0"/>
          </a:p>
        </p:txBody>
      </p:sp>
      <p:pic>
        <p:nvPicPr>
          <p:cNvPr id="18434" name="Picture 2" descr="https://kudago.com/media/images/event/05/09/0509e34b2ea327b437af64d9840156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476746"/>
            <a:ext cx="5715008" cy="2381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ДЛЯ КОЛЕННОГО СУСТАВА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22672" cy="526734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И.П.: </a:t>
            </a:r>
            <a:r>
              <a:rPr lang="ru-RU" dirty="0" smtClean="0"/>
              <a:t>стоя, одна нога поднята вверх и опирается на любую подставку</a:t>
            </a:r>
            <a:r>
              <a:rPr lang="ru-RU" dirty="0" smtClean="0"/>
              <a:t>, </a:t>
            </a:r>
            <a:r>
              <a:rPr lang="ru-RU" dirty="0" smtClean="0"/>
              <a:t>на уровне поясницы. </a:t>
            </a:r>
            <a:endParaRPr lang="ru-RU" dirty="0" smtClean="0"/>
          </a:p>
          <a:p>
            <a:r>
              <a:rPr lang="ru-RU" dirty="0" smtClean="0"/>
              <a:t>М.У.: Руки </a:t>
            </a:r>
            <a:r>
              <a:rPr lang="ru-RU" dirty="0" smtClean="0"/>
              <a:t>поднимаются над головой, верхняя часть </a:t>
            </a:r>
            <a:r>
              <a:rPr lang="ru-RU" dirty="0" smtClean="0"/>
              <a:t>корпуса </a:t>
            </a:r>
            <a:r>
              <a:rPr lang="ru-RU" dirty="0" smtClean="0"/>
              <a:t>поворачивается в сторону опорной ноги и </a:t>
            </a:r>
            <a:r>
              <a:rPr lang="ru-RU" dirty="0" smtClean="0"/>
              <a:t>наклоняется </a:t>
            </a:r>
            <a:r>
              <a:rPr lang="ru-RU" dirty="0" smtClean="0"/>
              <a:t>к ней до тех пор, пока кисть не коснется пальцев </a:t>
            </a:r>
            <a:r>
              <a:rPr lang="ru-RU" dirty="0" smtClean="0"/>
              <a:t>стопы</a:t>
            </a:r>
            <a:r>
              <a:rPr lang="ru-RU" dirty="0" smtClean="0"/>
              <a:t>. Корпус вновь выпрямляется и сгибается к другой </a:t>
            </a:r>
            <a:r>
              <a:rPr lang="ru-RU" dirty="0" smtClean="0"/>
              <a:t>ноге</a:t>
            </a:r>
            <a:r>
              <a:rPr lang="ru-RU" dirty="0" smtClean="0"/>
              <a:t>, также до касания кистью пальцев стопы. Во время выполнения упражнения колени должны быть </a:t>
            </a:r>
            <a:r>
              <a:rPr lang="ru-RU" dirty="0" smtClean="0"/>
              <a:t>выпрямлены</a:t>
            </a:r>
            <a:r>
              <a:rPr lang="ru-RU" dirty="0" smtClean="0"/>
              <a:t>. Повторить упражнение по 10 раз на каждую ногу </a:t>
            </a:r>
            <a:endParaRPr lang="ru-RU" dirty="0"/>
          </a:p>
        </p:txBody>
      </p:sp>
      <p:pic>
        <p:nvPicPr>
          <p:cNvPr id="15362" name="Picture 2" descr="http://images.wisegeek.com/woman-stretching-during-suns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214950"/>
            <a:ext cx="2010681" cy="1643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498080" cy="4800600"/>
          </a:xfrm>
        </p:spPr>
        <p:txBody>
          <a:bodyPr/>
          <a:lstStyle/>
          <a:p>
            <a:r>
              <a:rPr lang="ru-RU" dirty="0" smtClean="0"/>
              <a:t>И.П. – лежа на спине, руки вдоль </a:t>
            </a:r>
            <a:r>
              <a:rPr lang="ru-RU" dirty="0" smtClean="0"/>
              <a:t>туловища</a:t>
            </a:r>
            <a:endParaRPr lang="ru-RU" dirty="0" smtClean="0"/>
          </a:p>
          <a:p>
            <a:r>
              <a:rPr lang="ru-RU" dirty="0" smtClean="0"/>
              <a:t>М.У. - </a:t>
            </a:r>
            <a:r>
              <a:rPr lang="ru-RU" dirty="0" smtClean="0"/>
              <a:t>колено левой ноги подтянуть к груди, помогая руками, правая нога вытянута, зафиксировать положение – поменять ногу</a:t>
            </a:r>
            <a:endParaRPr lang="ru-RU" dirty="0"/>
          </a:p>
        </p:txBody>
      </p:sp>
      <p:pic>
        <p:nvPicPr>
          <p:cNvPr id="19458" name="Picture 2" descr="https://avatars.mds.yandex.net/get-pdb/236760/47023649-d447-4acd-81f7-a6faa5c4c3c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786058"/>
            <a:ext cx="3380238" cy="3845933"/>
          </a:xfrm>
          <a:prstGeom prst="rect">
            <a:avLst/>
          </a:prstGeom>
          <a:noFill/>
        </p:spPr>
      </p:pic>
      <p:pic>
        <p:nvPicPr>
          <p:cNvPr id="19460" name="Picture 4" descr="https://www.focusfitness.net/stock-photos/wp-content/uploads/edd/2017/06/Fitness-woman-stretch-hamstring-and-lower-bac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84359"/>
            <a:ext cx="4786263" cy="3873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И.П. – сидя на полу, ноги расставлены под </a:t>
            </a:r>
            <a:r>
              <a:rPr lang="ru-RU" dirty="0" smtClean="0"/>
              <a:t>углом</a:t>
            </a:r>
            <a:endParaRPr lang="ru-RU" dirty="0" smtClean="0"/>
          </a:p>
          <a:p>
            <a:r>
              <a:rPr lang="ru-RU" dirty="0" smtClean="0"/>
              <a:t>М.У. </a:t>
            </a:r>
            <a:r>
              <a:rPr lang="ru-RU" dirty="0" smtClean="0"/>
              <a:t>– согнуть левую ногу, держась левой рукой за верхнюю треть голени, а правой – за пятку снаружи с усилием к себе, зафиксировать положение</a:t>
            </a:r>
            <a:r>
              <a:rPr lang="ru-RU" dirty="0" smtClean="0"/>
              <a:t>; </a:t>
            </a:r>
            <a:r>
              <a:rPr lang="ru-RU" dirty="0" smtClean="0"/>
              <a:t>завести колено в подмышечную впадину с опорой правой кистью о пол, прижать стопу к груди левой рукой, зафиксировать </a:t>
            </a:r>
            <a:r>
              <a:rPr lang="ru-RU" dirty="0" smtClean="0"/>
              <a:t>положение; то же самое </a:t>
            </a:r>
            <a:r>
              <a:rPr lang="ru-RU" dirty="0" smtClean="0"/>
              <a:t>другой ногой. </a:t>
            </a:r>
            <a:endParaRPr lang="ru-RU" dirty="0"/>
          </a:p>
        </p:txBody>
      </p:sp>
      <p:pic>
        <p:nvPicPr>
          <p:cNvPr id="21506" name="Picture 2" descr="https://i.ytimg.com/vi/V-CdovsQQhE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638125"/>
            <a:ext cx="3643306" cy="2219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7498080" cy="4800600"/>
          </a:xfrm>
        </p:spPr>
        <p:txBody>
          <a:bodyPr/>
          <a:lstStyle/>
          <a:p>
            <a:r>
              <a:rPr lang="ru-RU" dirty="0" smtClean="0"/>
              <a:t>И.П. – лежа на левом боку, рука согнута под головой. </a:t>
            </a:r>
          </a:p>
          <a:p>
            <a:r>
              <a:rPr lang="ru-RU" dirty="0" smtClean="0"/>
              <a:t>М.У. </a:t>
            </a:r>
            <a:r>
              <a:rPr lang="ru-RU" dirty="0" smtClean="0"/>
              <a:t>– хватом правой кистью за правый </a:t>
            </a:r>
            <a:r>
              <a:rPr lang="ru-RU" dirty="0" err="1" smtClean="0"/>
              <a:t>голеностоп</a:t>
            </a:r>
            <a:r>
              <a:rPr lang="ru-RU" dirty="0" smtClean="0"/>
              <a:t> подтянуть пятку к ягодице, зафиксировать </a:t>
            </a:r>
            <a:r>
              <a:rPr lang="ru-RU" dirty="0" err="1" smtClean="0"/>
              <a:t>положение;рука</a:t>
            </a:r>
            <a:r>
              <a:rPr lang="ru-RU" dirty="0" smtClean="0"/>
              <a:t> </a:t>
            </a:r>
            <a:r>
              <a:rPr lang="ru-RU" dirty="0" smtClean="0"/>
              <a:t>вытянута вперед, ногу оттянуть </a:t>
            </a:r>
            <a:r>
              <a:rPr lang="ru-RU" dirty="0" err="1" smtClean="0"/>
              <a:t>назад-вверх</a:t>
            </a:r>
            <a:r>
              <a:rPr lang="ru-RU" dirty="0" smtClean="0"/>
              <a:t>, зафиксировать положение</a:t>
            </a:r>
            <a:r>
              <a:rPr lang="ru-RU" dirty="0" smtClean="0"/>
              <a:t>; </a:t>
            </a:r>
            <a:r>
              <a:rPr lang="ru-RU" dirty="0" smtClean="0"/>
              <a:t>выполнить упражнение в другую сторону. </a:t>
            </a:r>
            <a:endParaRPr lang="ru-RU" dirty="0"/>
          </a:p>
        </p:txBody>
      </p:sp>
      <p:pic>
        <p:nvPicPr>
          <p:cNvPr id="20482" name="Picture 2" descr="http://teenage.com.sg/wp-content/uploads/2016/09/Lying-Side-Quad-Stret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025595"/>
            <a:ext cx="4143404" cy="2832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</TotalTime>
  <Words>462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Комплекс упражнений стретчинга с методическими указаниями</vt:lpstr>
      <vt:lpstr>Стретчинг в физической подготовке</vt:lpstr>
      <vt:lpstr>УПРАЖНЕНИЯ ДЛЯ ОБЛАСТИ ТАЗОБЕДРЕННОГО СУСТАВА</vt:lpstr>
      <vt:lpstr>Слайд 4</vt:lpstr>
      <vt:lpstr>Слайд 5</vt:lpstr>
      <vt:lpstr>УПРАЖНЕНИЯ ДЛЯ КОЛЕННОГО СУСТАВА 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упражнений стретчинга с методическими указаниями</dc:title>
  <dc:creator>Рома</dc:creator>
  <cp:lastModifiedBy>Рома</cp:lastModifiedBy>
  <cp:revision>6</cp:revision>
  <dcterms:created xsi:type="dcterms:W3CDTF">2018-05-16T12:39:41Z</dcterms:created>
  <dcterms:modified xsi:type="dcterms:W3CDTF">2018-05-16T13:38:36Z</dcterms:modified>
</cp:coreProperties>
</file>