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4" r:id="rId8"/>
    <p:sldId id="263" r:id="rId9"/>
    <p:sldId id="265" r:id="rId10"/>
    <p:sldId id="266" r:id="rId11"/>
    <p:sldId id="268" r:id="rId12"/>
    <p:sldId id="272" r:id="rId13"/>
    <p:sldId id="267" r:id="rId14"/>
    <p:sldId id="27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26" y="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AB4B6-698E-41EE-A580-4B79B1790F82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D9EE8-E29C-464A-9FF3-5B1643B56C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53156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AB4B6-698E-41EE-A580-4B79B1790F82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D9EE8-E29C-464A-9FF3-5B1643B56C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68021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AB4B6-698E-41EE-A580-4B79B1790F82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D9EE8-E29C-464A-9FF3-5B1643B56C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3952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AB4B6-698E-41EE-A580-4B79B1790F82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D9EE8-E29C-464A-9FF3-5B1643B56C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3635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AB4B6-698E-41EE-A580-4B79B1790F82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D9EE8-E29C-464A-9FF3-5B1643B56C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47774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AB4B6-698E-41EE-A580-4B79B1790F82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D9EE8-E29C-464A-9FF3-5B1643B56C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06672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AB4B6-698E-41EE-A580-4B79B1790F82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D9EE8-E29C-464A-9FF3-5B1643B56C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47361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AB4B6-698E-41EE-A580-4B79B1790F82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D9EE8-E29C-464A-9FF3-5B1643B56C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98713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AB4B6-698E-41EE-A580-4B79B1790F82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D9EE8-E29C-464A-9FF3-5B1643B56C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04261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AB4B6-698E-41EE-A580-4B79B1790F82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D9EE8-E29C-464A-9FF3-5B1643B56C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01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AB4B6-698E-41EE-A580-4B79B1790F82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D9EE8-E29C-464A-9FF3-5B1643B56C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98095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BAB4B6-698E-41EE-A580-4B79B1790F82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CD9EE8-E29C-464A-9FF3-5B1643B56C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5239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microsoft.com/office/2007/relationships/hdphoto" Target="../media/hdphoto6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microsoft.com/office/2007/relationships/hdphoto" Target="../media/hdphoto8.wdp"/><Relationship Id="rId5" Type="http://schemas.openxmlformats.org/officeDocument/2006/relationships/image" Target="../media/image15.png"/><Relationship Id="rId4" Type="http://schemas.microsoft.com/office/2007/relationships/hdphoto" Target="../media/hdphoto7.wdp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microsoft.com/office/2007/relationships/hdphoto" Target="../media/hdphoto3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microsoft.com/office/2007/relationships/hdphoto" Target="../media/hdphoto4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microsoft.com/office/2007/relationships/hdphoto" Target="../media/hdphoto5.wdp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7\Pictures\анимашки\фон.zip\111\2010-01-24_142838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65" t="1550" r="1447" b="2338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11560" y="1519887"/>
            <a:ext cx="8354595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4800" b="1" i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/>
                <a:ea typeface="Calibri"/>
                <a:cs typeface="Times New Roman"/>
              </a:rPr>
              <a:t>Тема урока: </a:t>
            </a:r>
          </a:p>
          <a:p>
            <a:endParaRPr lang="ru-RU" sz="4800" b="1" i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/>
              <a:ea typeface="Calibri"/>
              <a:cs typeface="Times New Roman"/>
            </a:endParaRPr>
          </a:p>
          <a:p>
            <a:pPr algn="ctr"/>
            <a:r>
              <a:rPr lang="ru-RU" sz="4800" b="1" i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/>
                <a:ea typeface="Calibri"/>
                <a:cs typeface="Times New Roman"/>
              </a:rPr>
              <a:t>«Координаты на плоскости» </a:t>
            </a:r>
            <a:endParaRPr lang="ru-RU" sz="4800" b="1" i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636128" y="5949280"/>
            <a:ext cx="594906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Учитель математики: С.И. Ефименко </a:t>
            </a:r>
            <a:endParaRPr lang="ru-RU" sz="28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930826" y="4159834"/>
            <a:ext cx="135966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</a:rPr>
              <a:t>6 класс</a:t>
            </a:r>
            <a:endParaRPr lang="ru-RU" sz="2800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771800" y="364014"/>
            <a:ext cx="33607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</a:rPr>
              <a:t>МКОУ СОШ № 2 с. Бешпагир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23167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7\Pictures\анимашки\фон.zip\111\2010-01-24_142838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65" t="1550" r="1447" b="2338"/>
          <a:stretch/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6" name="Picture 2" descr="http://edu.convdocs.org/tw_files2/urls_25/7/d-6738/img4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3568" y="1131884"/>
            <a:ext cx="6480720" cy="5464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67544" y="300887"/>
            <a:ext cx="83529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/>
                <a:ea typeface="Calibri"/>
              </a:rPr>
              <a:t>Назовите координаты точек, отмеченных</a:t>
            </a:r>
          </a:p>
          <a:p>
            <a:pPr algn="ctr"/>
            <a:r>
              <a:rPr lang="ru-RU" sz="2000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/>
                <a:ea typeface="Calibri"/>
              </a:rPr>
              <a:t> на координатной плоскости</a:t>
            </a:r>
            <a:r>
              <a:rPr lang="ru-RU" sz="2000" i="1" dirty="0" smtClean="0">
                <a:effectLst/>
                <a:latin typeface="Times New Roman"/>
                <a:ea typeface="Calibri"/>
              </a:rPr>
              <a:t>. </a:t>
            </a:r>
            <a:endParaRPr lang="ru-RU" sz="2000" i="1" dirty="0"/>
          </a:p>
        </p:txBody>
      </p:sp>
      <p:pic>
        <p:nvPicPr>
          <p:cNvPr id="5" name="Picture 2" descr="http://edu.convdocs.org/tw_files2/urls_25/7/d-6738/img4.jpg"/>
          <p:cNvPicPr>
            <a:picLocks noChangeAspect="1" noChangeArrowheads="1"/>
          </p:cNvPicPr>
          <p:nvPr/>
        </p:nvPicPr>
        <p:blipFill rotWithShape="1">
          <a:blip r:embed="rId4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533131" y="1869292"/>
            <a:ext cx="1274618" cy="3990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83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7\Pictures\анимашки\фон.zip\111\2010-01-24_142838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65" t="1550" r="1447" b="2338"/>
          <a:stretch/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41365" y="188640"/>
            <a:ext cx="267092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Задание №2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131840" y="188640"/>
            <a:ext cx="576064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Начертите в тетради систему координат. Отметьте точки:  А (-5;2), В (4;5), С (2;-3).</a:t>
            </a:r>
          </a:p>
        </p:txBody>
      </p:sp>
      <p:pic>
        <p:nvPicPr>
          <p:cNvPr id="14338" name="Picture 2" descr="http://s006.radikal.ru/i215/1311/d8/ca7aca61f495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3898" t="2511" r="2837" b="2720"/>
          <a:stretch/>
        </p:blipFill>
        <p:spPr bwMode="auto">
          <a:xfrm>
            <a:off x="1925603" y="980728"/>
            <a:ext cx="5382701" cy="54695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0549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000">
              <a:srgbClr val="03D4A8">
                <a:lumMod val="64000"/>
                <a:lumOff val="36000"/>
              </a:srgbClr>
            </a:gs>
            <a:gs pos="19000">
              <a:schemeClr val="tx2">
                <a:lumMod val="60000"/>
                <a:lumOff val="40000"/>
              </a:schemeClr>
            </a:gs>
            <a:gs pos="6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C:\Users\7\Pictures\анимашки\фон.zip\111\2010-01-24_142838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65" t="1550" r="1447" b="2338"/>
          <a:stretch/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357158" y="2928934"/>
            <a:ext cx="1200150" cy="1133475"/>
            <a:chOff x="900" y="1020"/>
            <a:chExt cx="1890" cy="1785"/>
          </a:xfrm>
          <a:effectLst>
            <a:glow rad="101600">
              <a:srgbClr val="002060">
                <a:alpha val="60000"/>
              </a:srgbClr>
            </a:glow>
          </a:effectLst>
        </p:grpSpPr>
        <p:cxnSp>
          <p:nvCxnSpPr>
            <p:cNvPr id="15" name="AutoShape 11"/>
            <p:cNvCxnSpPr>
              <a:cxnSpLocks noChangeShapeType="1"/>
            </p:cNvCxnSpPr>
            <p:nvPr/>
          </p:nvCxnSpPr>
          <p:spPr bwMode="auto">
            <a:xfrm flipH="1" flipV="1">
              <a:off x="990" y="1650"/>
              <a:ext cx="1710" cy="600"/>
            </a:xfrm>
            <a:prstGeom prst="straightConnector1">
              <a:avLst/>
            </a:prstGeom>
            <a:noFill/>
            <a:ln w="76200">
              <a:solidFill>
                <a:srgbClr val="002060"/>
              </a:solidFill>
              <a:round/>
              <a:headEnd type="diamond" w="med" len="med"/>
              <a:tailEnd type="diamond" w="med" len="med"/>
            </a:ln>
          </p:spPr>
        </p:cxnSp>
        <p:cxnSp>
          <p:nvCxnSpPr>
            <p:cNvPr id="16" name="AutoShape 12"/>
            <p:cNvCxnSpPr>
              <a:cxnSpLocks noChangeShapeType="1"/>
            </p:cNvCxnSpPr>
            <p:nvPr/>
          </p:nvCxnSpPr>
          <p:spPr bwMode="auto">
            <a:xfrm flipH="1">
              <a:off x="900" y="1905"/>
              <a:ext cx="1890" cy="150"/>
            </a:xfrm>
            <a:prstGeom prst="straightConnector1">
              <a:avLst/>
            </a:prstGeom>
            <a:noFill/>
            <a:ln w="76200">
              <a:pattFill prst="pct30">
                <a:fgClr>
                  <a:srgbClr val="17365D"/>
                </a:fgClr>
                <a:bgClr>
                  <a:srgbClr val="FFFFFF"/>
                </a:bgClr>
              </a:pattFill>
              <a:round/>
              <a:headEnd type="diamond" w="med" len="med"/>
              <a:tailEnd type="diamond" w="med" len="med"/>
            </a:ln>
          </p:spPr>
        </p:cxnSp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1080" y="1020"/>
              <a:ext cx="1620" cy="1785"/>
              <a:chOff x="1080" y="1020"/>
              <a:chExt cx="1620" cy="1785"/>
            </a:xfrm>
          </p:grpSpPr>
          <p:cxnSp>
            <p:nvCxnSpPr>
              <p:cNvPr id="18" name="AutoShape 14"/>
              <p:cNvCxnSpPr>
                <a:cxnSpLocks noChangeShapeType="1"/>
              </p:cNvCxnSpPr>
              <p:nvPr/>
            </p:nvCxnSpPr>
            <p:spPr bwMode="auto">
              <a:xfrm flipH="1">
                <a:off x="1620" y="1107"/>
                <a:ext cx="555" cy="1665"/>
              </a:xfrm>
              <a:prstGeom prst="straightConnector1">
                <a:avLst/>
              </a:prstGeom>
              <a:noFill/>
              <a:ln w="76200" cap="rnd">
                <a:solidFill>
                  <a:srgbClr val="002060"/>
                </a:solidFill>
                <a:round/>
                <a:headEnd type="diamond" w="med" len="med"/>
                <a:tailEnd type="diamond" w="med" len="med"/>
              </a:ln>
            </p:spPr>
          </p:cxnSp>
          <p:cxnSp>
            <p:nvCxnSpPr>
              <p:cNvPr id="19" name="AutoShape 15"/>
              <p:cNvCxnSpPr>
                <a:cxnSpLocks noChangeShapeType="1"/>
              </p:cNvCxnSpPr>
              <p:nvPr/>
            </p:nvCxnSpPr>
            <p:spPr bwMode="auto">
              <a:xfrm flipH="1" flipV="1">
                <a:off x="1785" y="1020"/>
                <a:ext cx="135" cy="1785"/>
              </a:xfrm>
              <a:prstGeom prst="straightConnector1">
                <a:avLst/>
              </a:prstGeom>
              <a:noFill/>
              <a:ln w="76200">
                <a:pattFill prst="pct30">
                  <a:fgClr>
                    <a:srgbClr val="17365D"/>
                  </a:fgClr>
                  <a:bgClr>
                    <a:srgbClr val="FFFFFF"/>
                  </a:bgClr>
                </a:pattFill>
                <a:round/>
                <a:headEnd type="diamond" w="med" len="med"/>
                <a:tailEnd type="diamond" w="med" len="med"/>
              </a:ln>
            </p:spPr>
          </p:cxnSp>
          <p:cxnSp>
            <p:nvCxnSpPr>
              <p:cNvPr id="20" name="AutoShape 16"/>
              <p:cNvCxnSpPr>
                <a:cxnSpLocks noChangeShapeType="1"/>
              </p:cNvCxnSpPr>
              <p:nvPr/>
            </p:nvCxnSpPr>
            <p:spPr bwMode="auto">
              <a:xfrm>
                <a:off x="1515" y="1185"/>
                <a:ext cx="660" cy="1587"/>
              </a:xfrm>
              <a:prstGeom prst="straightConnector1">
                <a:avLst/>
              </a:prstGeom>
              <a:noFill/>
              <a:ln w="76200">
                <a:solidFill>
                  <a:srgbClr val="002060"/>
                </a:solidFill>
                <a:round/>
                <a:headEnd type="diamond" w="med" len="med"/>
                <a:tailEnd type="diamond" w="med" len="med"/>
              </a:ln>
            </p:spPr>
          </p:cxnSp>
          <p:cxnSp>
            <p:nvCxnSpPr>
              <p:cNvPr id="21" name="AutoShape 17"/>
              <p:cNvCxnSpPr>
                <a:cxnSpLocks noChangeShapeType="1"/>
              </p:cNvCxnSpPr>
              <p:nvPr/>
            </p:nvCxnSpPr>
            <p:spPr bwMode="auto">
              <a:xfrm flipH="1">
                <a:off x="1320" y="1320"/>
                <a:ext cx="1169" cy="1245"/>
              </a:xfrm>
              <a:prstGeom prst="straightConnector1">
                <a:avLst/>
              </a:prstGeom>
              <a:noFill/>
              <a:ln w="76200">
                <a:pattFill prst="pct30">
                  <a:fgClr>
                    <a:srgbClr val="17365D"/>
                  </a:fgClr>
                  <a:bgClr>
                    <a:srgbClr val="FFFFFF"/>
                  </a:bgClr>
                </a:pattFill>
                <a:round/>
                <a:headEnd type="diamond" w="med" len="med"/>
                <a:tailEnd type="diamond" w="med" len="med"/>
              </a:ln>
            </p:spPr>
          </p:cxnSp>
          <p:cxnSp>
            <p:nvCxnSpPr>
              <p:cNvPr id="22" name="AutoShape 18"/>
              <p:cNvCxnSpPr>
                <a:cxnSpLocks noChangeShapeType="1"/>
              </p:cNvCxnSpPr>
              <p:nvPr/>
            </p:nvCxnSpPr>
            <p:spPr bwMode="auto">
              <a:xfrm flipH="1">
                <a:off x="1080" y="1560"/>
                <a:ext cx="1620" cy="765"/>
              </a:xfrm>
              <a:prstGeom prst="straightConnector1">
                <a:avLst/>
              </a:prstGeom>
              <a:noFill/>
              <a:ln w="76200">
                <a:solidFill>
                  <a:srgbClr val="002060"/>
                </a:solidFill>
                <a:round/>
                <a:headEnd type="diamond" w="med" len="med"/>
                <a:tailEnd type="diamond" w="med" len="med"/>
              </a:ln>
            </p:spPr>
          </p:cxnSp>
          <p:cxnSp>
            <p:nvCxnSpPr>
              <p:cNvPr id="23" name="AutoShape 19"/>
              <p:cNvCxnSpPr>
                <a:cxnSpLocks noChangeShapeType="1"/>
              </p:cNvCxnSpPr>
              <p:nvPr/>
            </p:nvCxnSpPr>
            <p:spPr bwMode="auto">
              <a:xfrm flipH="1" flipV="1">
                <a:off x="1245" y="1395"/>
                <a:ext cx="1244" cy="1170"/>
              </a:xfrm>
              <a:prstGeom prst="straightConnector1">
                <a:avLst/>
              </a:prstGeom>
              <a:noFill/>
              <a:ln w="76200">
                <a:pattFill prst="pct30">
                  <a:fgClr>
                    <a:srgbClr val="17365D"/>
                  </a:fgClr>
                  <a:bgClr>
                    <a:srgbClr val="FFFFFF"/>
                  </a:bgClr>
                </a:pattFill>
                <a:round/>
                <a:headEnd type="diamond" w="med" len="med"/>
                <a:tailEnd type="diamond" w="med" len="med"/>
              </a:ln>
            </p:spPr>
          </p:cxnSp>
        </p:grpSp>
      </p:grpSp>
      <p:pic>
        <p:nvPicPr>
          <p:cNvPr id="13" name="Прямоугольник 14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332656"/>
            <a:ext cx="4427984" cy="1008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7695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path" presetSubtype="0" repeatCount="500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0.02639 C 2.5E-6 0.19097 0.0901 0.32639 0.20034 0.32639 C 0.33021 0.32639 0.37691 0.17616 0.3967 0.08611 L 0.41701 -0.0331 C 0.4375 -0.12315 0.48732 -0.27291 0.63385 -0.27291 C 0.72778 -0.27291 0.83472 -0.13796 0.83472 0.02639 C 0.83472 0.19097 0.72778 0.32639 0.63385 0.32639 C 0.48732 0.32639 0.4375 0.17616 0.41701 0.08611 L 0.3967 -0.0331 C 0.37691 -0.12315 0.33021 -0.27291 0.20034 -0.27291 C 0.0901 -0.27291 2.5E-6 -0.13796 2.5E-6 0.02639 Z " pathEditMode="relative" rAng="0" ptsTypes="ffFffffFfff">
                                      <p:cBhvr>
                                        <p:cTn id="6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736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7\Pictures\анимашки\фон.zip\111\2010-01-24_142838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65" t="1550" r="1447" b="2338"/>
          <a:stretch/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4532" t="2945" r="50557" b="41373"/>
          <a:stretch/>
        </p:blipFill>
        <p:spPr bwMode="auto">
          <a:xfrm rot="21360043">
            <a:off x="552161" y="1319236"/>
            <a:ext cx="3630938" cy="33943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1" name="Picture 1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50000" t="37576" r="2879" b="2221"/>
          <a:stretch/>
        </p:blipFill>
        <p:spPr bwMode="auto">
          <a:xfrm rot="496347">
            <a:off x="4531662" y="2564903"/>
            <a:ext cx="3879183" cy="37170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284439" y="563461"/>
            <a:ext cx="462530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«5» – все выполнено правильно</a:t>
            </a:r>
          </a:p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«4» – одна, две ошибки</a:t>
            </a:r>
          </a:p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«3» - три, четыре ошибки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607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7\Pictures\анимашки\фон.zip\111\2010-01-24_142838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65" t="1550" r="1447" b="2338"/>
          <a:stretch/>
        </p:blipFill>
        <p:spPr bwMode="auto">
          <a:xfrm>
            <a:off x="-2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29731" y="548680"/>
            <a:ext cx="7884531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Спасибо за урок)))</a:t>
            </a:r>
          </a:p>
        </p:txBody>
      </p:sp>
    </p:spTree>
    <p:extLst>
      <p:ext uri="{BB962C8B-B14F-4D97-AF65-F5344CB8AC3E}">
        <p14:creationId xmlns:p14="http://schemas.microsoft.com/office/powerpoint/2010/main" val="2922482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7\Pictures\анимашки\фон.zip\111\2010-01-24_142838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65" t="1550" r="1447" b="2338"/>
          <a:stretch/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http://ppt4web.ru/images/1345/33174/310/img1.jpg"/>
          <p:cNvPicPr/>
          <p:nvPr/>
        </p:nvPicPr>
        <p:blipFill rotWithShape="1">
          <a:blip r:embed="rId3" cstate="print">
            <a:clrChange>
              <a:clrFrom>
                <a:srgbClr val="DFF5F3"/>
              </a:clrFrom>
              <a:clrTo>
                <a:srgbClr val="DFF5F3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3527" y="2852935"/>
            <a:ext cx="8496944" cy="144016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24833" y="404664"/>
            <a:ext cx="8094332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i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Назовите координаты точек</a:t>
            </a:r>
            <a:r>
              <a:rPr lang="ru-RU" sz="4800" i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/>
            <a:r>
              <a:rPr lang="ru-RU" sz="4800" i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i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изображенных на экране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43162" y="5301208"/>
            <a:ext cx="765767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</a:rPr>
              <a:t>А(-11),   В(-7),   С(2),   Е(7),   К(-5),   М(-2)</a:t>
            </a:r>
            <a:endParaRPr lang="ru-RU" sz="3200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60998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7\Pictures\анимашки\фон.zip\111\2010-01-24_142838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65" t="1550" r="1447" b="2338"/>
          <a:stretch/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12294" t="24932" r="5060" b="31613"/>
          <a:stretch/>
        </p:blipFill>
        <p:spPr bwMode="auto">
          <a:xfrm>
            <a:off x="287522" y="1268760"/>
            <a:ext cx="8676965" cy="3168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02363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tutvse.com.ua/idata/companies/o/130324-225424-8712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5536" y="332656"/>
            <a:ext cx="7956376" cy="5950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вал 3"/>
          <p:cNvSpPr/>
          <p:nvPr/>
        </p:nvSpPr>
        <p:spPr>
          <a:xfrm>
            <a:off x="4067944" y="3212976"/>
            <a:ext cx="216024" cy="225949"/>
          </a:xfrm>
          <a:prstGeom prst="ellipse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5217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7\Pictures\анимашки\фон.zip\111\2010-01-24_142838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65" t="1550" r="1447" b="2338"/>
          <a:stretch/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http://img-s1.onedio.com/id-55e8b472708a1c232fe0f95c/rev-0/raw/s-152a3f0ddd35a271083729c7c8b934c4284a9e34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9364" y="1700808"/>
            <a:ext cx="3816424" cy="43451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943571" y="476672"/>
            <a:ext cx="725685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/>
                <a:ea typeface="Calibri"/>
              </a:rPr>
              <a:t>Декартова система координат 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572000" y="2132856"/>
            <a:ext cx="4248472" cy="29585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200" b="1" i="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Рене Декарт</a:t>
            </a:r>
            <a:r>
              <a:rPr lang="ru-RU" sz="3200" b="0" i="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>
              <a:lnSpc>
                <a:spcPct val="150000"/>
              </a:lnSpc>
            </a:pPr>
            <a:r>
              <a:rPr lang="ru-RU" sz="3200" b="0" i="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(1596-1650)  </a:t>
            </a:r>
          </a:p>
          <a:p>
            <a:pPr algn="ctr">
              <a:lnSpc>
                <a:spcPct val="150000"/>
              </a:lnSpc>
            </a:pPr>
            <a:r>
              <a:rPr lang="ru-RU" sz="3200" b="0" i="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французский философ, математик, физик</a:t>
            </a:r>
            <a:endParaRPr lang="ru-RU" sz="32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5788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7\Pictures\анимашки\фон.zip\111\2010-01-24_142838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65" t="1550" r="1447" b="2338"/>
          <a:stretch/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глобус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4F4F2"/>
              </a:clrFrom>
              <a:clrTo>
                <a:srgbClr val="F4F4F2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1" y="493828"/>
            <a:ext cx="8813779" cy="4896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627784" y="5382376"/>
            <a:ext cx="4320480" cy="1083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>1 вариант </a:t>
            </a:r>
            <a:r>
              <a:rPr lang="ru-RU" sz="2800" b="1" i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>–</a:t>
            </a:r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>  параллели. </a:t>
            </a:r>
            <a:endParaRPr lang="ru-RU" sz="2800" b="1" i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>2 вариант – меридиан.</a:t>
            </a:r>
            <a:endParaRPr lang="ru-RU" sz="2800" b="1" i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1746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7\Pictures\анимашки\фон.zip\111\2010-01-24_142838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65" t="1550" r="1447" b="2338"/>
          <a:stretch/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86923" y="299503"/>
            <a:ext cx="516510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Система географических</a:t>
            </a:r>
          </a:p>
          <a:p>
            <a:pPr algn="ctr">
              <a:spcBef>
                <a:spcPct val="50000"/>
              </a:spcBef>
            </a:pP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координат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65319" y="5370868"/>
            <a:ext cx="2808312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50000"/>
              </a:spcBef>
            </a:pPr>
            <a:r>
              <a:rPr lang="ru-RU" sz="2000" b="1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широта – </a:t>
            </a:r>
            <a:r>
              <a:rPr lang="ru-RU" sz="20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параллели,</a:t>
            </a:r>
          </a:p>
          <a:p>
            <a:pPr lvl="0" algn="ctr">
              <a:spcBef>
                <a:spcPct val="50000"/>
              </a:spcBef>
            </a:pPr>
            <a:r>
              <a:rPr lang="ru-RU" sz="20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долгота -меридианы</a:t>
            </a:r>
            <a:r>
              <a:rPr lang="ru-RU" sz="20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11" descr="Рисунок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9170" y="2110901"/>
            <a:ext cx="3535978" cy="2636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0" descr="Рисунок3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795155" flipH="1">
            <a:off x="4278973" y="1213306"/>
            <a:ext cx="4494693" cy="4431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8205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7\Pictures\анимашки\фон.zip\111\2010-01-24_142838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65" t="1550" r="1447" b="2338"/>
          <a:stretch/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3073"/>
          <a:stretch/>
        </p:blipFill>
        <p:spPr bwMode="auto">
          <a:xfrm>
            <a:off x="323528" y="1202873"/>
            <a:ext cx="8496943" cy="5322471"/>
          </a:xfrm>
          <a:prstGeom prst="rect">
            <a:avLst/>
          </a:prstGeom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91579" y="188640"/>
            <a:ext cx="756084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/>
                <a:ea typeface="Calibri"/>
              </a:rPr>
              <a:t>Координатная плоскость – это плоскость, на которой выбрана система координат. </a:t>
            </a:r>
            <a:endParaRPr lang="ru-RU" sz="2800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545017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7\Pictures\анимашки\фон.zip\111\2010-01-24_142838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65" t="1550" r="1447" b="2338"/>
          <a:stretch/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07504" y="201452"/>
            <a:ext cx="8784975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>
              <a:spcBef>
                <a:spcPct val="20000"/>
              </a:spcBef>
            </a:pPr>
            <a:r>
              <a:rPr lang="ru-RU" sz="2800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Чтобы определить координаты точки на плоскости, нужно опустить перпендикуляры из этой точки на оси координат, и на каждой оси найти соответствующее число</a:t>
            </a:r>
          </a:p>
        </p:txBody>
      </p:sp>
      <p:sp>
        <p:nvSpPr>
          <p:cNvPr id="4" name="Line 6"/>
          <p:cNvSpPr>
            <a:spLocks noChangeShapeType="1"/>
          </p:cNvSpPr>
          <p:nvPr/>
        </p:nvSpPr>
        <p:spPr bwMode="auto">
          <a:xfrm flipV="1">
            <a:off x="4752181" y="2060848"/>
            <a:ext cx="0" cy="4472736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" name="Line 5"/>
          <p:cNvSpPr>
            <a:spLocks noChangeShapeType="1"/>
          </p:cNvSpPr>
          <p:nvPr/>
        </p:nvSpPr>
        <p:spPr bwMode="auto">
          <a:xfrm>
            <a:off x="2124075" y="4581525"/>
            <a:ext cx="55085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" name="Line 15"/>
          <p:cNvSpPr>
            <a:spLocks noChangeShapeType="1"/>
          </p:cNvSpPr>
          <p:nvPr/>
        </p:nvSpPr>
        <p:spPr bwMode="auto">
          <a:xfrm>
            <a:off x="5003800" y="4508500"/>
            <a:ext cx="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" name="Line 16"/>
          <p:cNvSpPr>
            <a:spLocks noChangeShapeType="1"/>
          </p:cNvSpPr>
          <p:nvPr/>
        </p:nvSpPr>
        <p:spPr bwMode="auto">
          <a:xfrm>
            <a:off x="5364088" y="4508500"/>
            <a:ext cx="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" name="Text Box 13"/>
          <p:cNvSpPr txBox="1">
            <a:spLocks noChangeArrowheads="1"/>
          </p:cNvSpPr>
          <p:nvPr/>
        </p:nvSpPr>
        <p:spPr bwMode="auto">
          <a:xfrm>
            <a:off x="5580063" y="4581525"/>
            <a:ext cx="5762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9" name="Line 10"/>
          <p:cNvSpPr>
            <a:spLocks noChangeShapeType="1"/>
          </p:cNvSpPr>
          <p:nvPr/>
        </p:nvSpPr>
        <p:spPr bwMode="auto">
          <a:xfrm>
            <a:off x="5652120" y="3429000"/>
            <a:ext cx="0" cy="1152525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" name="Oval 11"/>
          <p:cNvSpPr>
            <a:spLocks noChangeArrowheads="1"/>
          </p:cNvSpPr>
          <p:nvPr/>
        </p:nvSpPr>
        <p:spPr bwMode="auto">
          <a:xfrm>
            <a:off x="5580112" y="3356546"/>
            <a:ext cx="144463" cy="144462"/>
          </a:xfrm>
          <a:prstGeom prst="ellipse">
            <a:avLst/>
          </a:prstGeom>
          <a:solidFill>
            <a:srgbClr val="FF0066"/>
          </a:solidFill>
          <a:ln w="9525">
            <a:solidFill>
              <a:srgbClr val="FF006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7164288" y="4508500"/>
            <a:ext cx="9366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/>
              <a:t>х</a:t>
            </a: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4356100" y="1908402"/>
            <a:ext cx="863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dirty="0"/>
              <a:t>у</a:t>
            </a:r>
          </a:p>
        </p:txBody>
      </p:sp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4320381" y="4500562"/>
            <a:ext cx="863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dirty="0"/>
              <a:t> </a:t>
            </a:r>
            <a:r>
              <a:rPr lang="ru-RU" sz="2800" dirty="0" smtClean="0"/>
              <a:t>0</a:t>
            </a:r>
            <a:endParaRPr lang="ru-RU" sz="2800" dirty="0"/>
          </a:p>
        </p:txBody>
      </p:sp>
      <p:sp>
        <p:nvSpPr>
          <p:cNvPr id="14" name="Line 16"/>
          <p:cNvSpPr>
            <a:spLocks noChangeShapeType="1"/>
          </p:cNvSpPr>
          <p:nvPr/>
        </p:nvSpPr>
        <p:spPr bwMode="auto">
          <a:xfrm flipH="1">
            <a:off x="4661643" y="4365104"/>
            <a:ext cx="21669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" name="Line 16"/>
          <p:cNvSpPr>
            <a:spLocks noChangeShapeType="1"/>
          </p:cNvSpPr>
          <p:nvPr/>
        </p:nvSpPr>
        <p:spPr bwMode="auto">
          <a:xfrm flipH="1">
            <a:off x="4644008" y="4149080"/>
            <a:ext cx="21669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6" name="Line 16"/>
          <p:cNvSpPr>
            <a:spLocks noChangeShapeType="1"/>
          </p:cNvSpPr>
          <p:nvPr/>
        </p:nvSpPr>
        <p:spPr bwMode="auto">
          <a:xfrm flipH="1">
            <a:off x="4644008" y="3933056"/>
            <a:ext cx="21669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" name="Line 16"/>
          <p:cNvSpPr>
            <a:spLocks noChangeShapeType="1"/>
          </p:cNvSpPr>
          <p:nvPr/>
        </p:nvSpPr>
        <p:spPr bwMode="auto">
          <a:xfrm flipH="1">
            <a:off x="4644008" y="3717032"/>
            <a:ext cx="21669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" name="Line 16"/>
          <p:cNvSpPr>
            <a:spLocks noChangeShapeType="1"/>
          </p:cNvSpPr>
          <p:nvPr/>
        </p:nvSpPr>
        <p:spPr bwMode="auto">
          <a:xfrm flipH="1">
            <a:off x="4644008" y="3429000"/>
            <a:ext cx="21669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9" name="Line 10"/>
          <p:cNvSpPr>
            <a:spLocks noChangeShapeType="1"/>
          </p:cNvSpPr>
          <p:nvPr/>
        </p:nvSpPr>
        <p:spPr bwMode="auto">
          <a:xfrm flipH="1">
            <a:off x="4769990" y="3429000"/>
            <a:ext cx="873125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4394561" y="3316342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 smtClean="0"/>
              <a:t>5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7013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182</Words>
  <Application>Microsoft Office PowerPoint</Application>
  <PresentationFormat>Экран (4:3)</PresentationFormat>
  <Paragraphs>34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7</dc:creator>
  <cp:lastModifiedBy>RePack by Diakov</cp:lastModifiedBy>
  <cp:revision>20</cp:revision>
  <dcterms:created xsi:type="dcterms:W3CDTF">2015-11-18T17:53:52Z</dcterms:created>
  <dcterms:modified xsi:type="dcterms:W3CDTF">2019-11-21T16:26:42Z</dcterms:modified>
</cp:coreProperties>
</file>