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64" r:id="rId5"/>
    <p:sldId id="265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AE80-ED00-4F6A-837C-7468AA6C9BEF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07AA2-9BE1-4225-91D4-FC44D032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F7B2-79D9-4EAA-B9E7-1AA593646F78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9AF8-3C51-45B2-96B7-65588B36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817A7-C0DD-43DB-B2D7-F01EA09393F4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7411-3A10-45C4-A971-094FDC3D8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1840-8594-49F4-A107-66B678267EA0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3505-956B-4686-A82B-C16BC5CE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20C3-4F51-4964-9889-7B752110A9EA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6E6C-583F-468B-8ACD-82F55F49F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F291-2F0E-48BF-BB6D-3BC5703C777E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4CDE-EAF1-4271-A6C8-56EE2EF84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579-0F29-495B-81E1-0281D68F2071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49DA6-3F1B-49D8-9760-80E446C35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7456-6DAB-417C-BC72-9E52F4614B97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CE673-58B0-473B-BC4D-8AFFBB8BC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95990-9A8C-4219-B995-F15ABA4F37E1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BD2E-93DB-4E5A-B553-831430CB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3ECC-4803-441D-9E34-422A302D51A3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4BE2D-6C4A-4F1E-93B1-DA3F7396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6ECF-2A65-41A3-BFD8-9C56FE775F20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E2EB-57DD-4D1D-9DF3-D2241A0F7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9C233-6FB2-4F19-8CE7-12C575D19131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BF1677-EC08-4830-8269-49F4E32F5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643306" y="3714752"/>
            <a:ext cx="5500694" cy="2786082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Голодная мычит,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Сытая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жуёт,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Всем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ребятам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олоко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даёт.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051" name="Підзаголовок 2"/>
          <p:cNvSpPr>
            <a:spLocks noGrp="1"/>
          </p:cNvSpPr>
          <p:nvPr>
            <p:ph type="subTitle" idx="1"/>
          </p:nvPr>
        </p:nvSpPr>
        <p:spPr>
          <a:xfrm>
            <a:off x="642910" y="2000240"/>
            <a:ext cx="8072493" cy="135732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ТОЛКОВАНИЕ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Крупное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рогатое домашнее животное, дающее молоко.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wiki.kubg.edu.ua/images/0/0e/%D0%9A%D0%BE%D1%80%D0%BE%D0%B2%D0%B05.jpg"/>
          <p:cNvPicPr/>
          <p:nvPr/>
        </p:nvPicPr>
        <p:blipFill>
          <a:blip r:embed="rId2"/>
          <a:srcRect b="19293"/>
          <a:stretch>
            <a:fillRect/>
          </a:stretch>
        </p:blipFill>
        <p:spPr bwMode="auto">
          <a:xfrm>
            <a:off x="285720" y="4643446"/>
            <a:ext cx="3286147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0"/>
            <a:ext cx="8001056" cy="21431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-142900"/>
            <a:ext cx="785818" cy="2000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13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5143504" y="357166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/>
          <a:lstStyle/>
          <a:p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РОВА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3"/>
            <a:ext cx="8715436" cy="2928958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ЭТИМОЛОГИЯ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латинского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"рог",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"рогатая",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КОРОВА-КОР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КОРНА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"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рог", "рогатое животное".</a:t>
            </a:r>
          </a:p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5143516" y="71426"/>
            <a:ext cx="428604" cy="2857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643174" y="285728"/>
            <a:ext cx="857256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5400000">
            <a:off x="892945" y="4036221"/>
            <a:ext cx="1785949" cy="3000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86407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Запишите слово, разделите на слоги, поставьте ударение, выделите орфограмму.</a:t>
            </a:r>
          </a:p>
        </p:txBody>
      </p:sp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1331913" y="2492375"/>
            <a:ext cx="5688012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ко - </a:t>
            </a:r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ро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 - </a:t>
            </a:r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ва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148" name="AutoShape 4"/>
          <p:cNvSpPr>
            <a:spLocks/>
          </p:cNvSpPr>
          <p:nvPr/>
        </p:nvSpPr>
        <p:spPr bwMode="auto">
          <a:xfrm>
            <a:off x="2857488" y="4572008"/>
            <a:ext cx="360362" cy="1122363"/>
          </a:xfrm>
          <a:prstGeom prst="leftBracket">
            <a:avLst>
              <a:gd name="adj" fmla="val 0"/>
            </a:avLst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4000496" y="4724400"/>
            <a:ext cx="714379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357422" y="3644900"/>
            <a:ext cx="52149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Monotype Corsiva" pitchFamily="66" charset="0"/>
              </a:rPr>
              <a:t>Транскрипция</a:t>
            </a:r>
          </a:p>
        </p:txBody>
      </p:sp>
      <p:sp>
        <p:nvSpPr>
          <p:cNvPr id="6151" name="AutoShape 7"/>
          <p:cNvSpPr>
            <a:spLocks/>
          </p:cNvSpPr>
          <p:nvPr/>
        </p:nvSpPr>
        <p:spPr bwMode="auto">
          <a:xfrm rot="10800000">
            <a:off x="8143900" y="4500570"/>
            <a:ext cx="360362" cy="1150938"/>
          </a:xfrm>
          <a:prstGeom prst="leftBracket">
            <a:avLst>
              <a:gd name="adj" fmla="val 0"/>
            </a:avLst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140200" y="1557338"/>
            <a:ext cx="6477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0">
                <a:latin typeface="Georgia" pitchFamily="18" charset="0"/>
              </a:rPr>
              <a:t>′</a:t>
            </a:r>
          </a:p>
        </p:txBody>
      </p:sp>
      <p:sp>
        <p:nvSpPr>
          <p:cNvPr id="6155" name="WordArt 11"/>
          <p:cNvSpPr>
            <a:spLocks noChangeArrowheads="1" noChangeShapeType="1" noTextEdit="1"/>
          </p:cNvSpPr>
          <p:nvPr/>
        </p:nvSpPr>
        <p:spPr bwMode="auto">
          <a:xfrm>
            <a:off x="3071802" y="4724400"/>
            <a:ext cx="71438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</a:t>
            </a:r>
          </a:p>
        </p:txBody>
      </p:sp>
      <p:sp>
        <p:nvSpPr>
          <p:cNvPr id="6157" name="WordArt 13"/>
          <p:cNvSpPr>
            <a:spLocks noChangeArrowheads="1" noChangeShapeType="1" noTextEdit="1"/>
          </p:cNvSpPr>
          <p:nvPr/>
        </p:nvSpPr>
        <p:spPr bwMode="auto">
          <a:xfrm>
            <a:off x="4929190" y="4724400"/>
            <a:ext cx="857256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р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158" name="WordArt 14"/>
          <p:cNvSpPr>
            <a:spLocks noChangeArrowheads="1" noChangeShapeType="1" noTextEdit="1"/>
          </p:cNvSpPr>
          <p:nvPr/>
        </p:nvSpPr>
        <p:spPr bwMode="auto">
          <a:xfrm>
            <a:off x="5857884" y="4724400"/>
            <a:ext cx="64294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о</a:t>
            </a:r>
          </a:p>
        </p:txBody>
      </p:sp>
      <p:sp>
        <p:nvSpPr>
          <p:cNvPr id="6159" name="WordArt 15"/>
          <p:cNvSpPr>
            <a:spLocks noChangeArrowheads="1" noChangeShapeType="1" noTextEdit="1"/>
          </p:cNvSpPr>
          <p:nvPr/>
        </p:nvSpPr>
        <p:spPr bwMode="auto">
          <a:xfrm>
            <a:off x="6643702" y="4724400"/>
            <a:ext cx="71438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</a:t>
            </a:r>
          </a:p>
        </p:txBody>
      </p:sp>
      <p:sp>
        <p:nvSpPr>
          <p:cNvPr id="6160" name="WordArt 16"/>
          <p:cNvSpPr>
            <a:spLocks noChangeArrowheads="1" noChangeShapeType="1" noTextEdit="1"/>
          </p:cNvSpPr>
          <p:nvPr/>
        </p:nvSpPr>
        <p:spPr bwMode="auto">
          <a:xfrm>
            <a:off x="7429520" y="4724400"/>
            <a:ext cx="78581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а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6286512" y="4357694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post-49887-1212560277[1]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286256"/>
            <a:ext cx="2476792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animBg="1"/>
      <p:bldP spid="6148" grpId="0" animBg="1"/>
      <p:bldP spid="6149" grpId="0" animBg="1"/>
      <p:bldP spid="6150" grpId="0"/>
      <p:bldP spid="6151" grpId="0" animBg="1"/>
      <p:bldP spid="6155" grpId="0" animBg="1"/>
      <p:bldP spid="6157" grpId="0" animBg="1"/>
      <p:bldP spid="6158" grpId="0" animBg="1"/>
      <p:bldP spid="6159" grpId="0" animBg="1"/>
      <p:bldP spid="61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1331913" y="692150"/>
            <a:ext cx="66230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Однокоренные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 слова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684213" y="1700213"/>
            <a:ext cx="62445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Корова, коровушка, коровенка,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коровник, коровий.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Picture 6" descr="cow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357694"/>
            <a:ext cx="2952750" cy="2055813"/>
          </a:xfrm>
          <a:prstGeom prst="rect">
            <a:avLst/>
          </a:prstGeom>
          <a:noFill/>
        </p:spPr>
      </p:pic>
      <p:pic>
        <p:nvPicPr>
          <p:cNvPr id="7175" name="Picture 7" descr="COW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857628"/>
            <a:ext cx="1809750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5543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Monotype Corsiva" pitchFamily="66" charset="0"/>
                <a:cs typeface="Arial"/>
              </a:rPr>
              <a:t>Фразеологизмы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79388" y="1412875"/>
            <a:ext cx="871378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Как корова языком слизала </a:t>
            </a:r>
          </a:p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что-нибудь быстро и бесследно исчезло.</a:t>
            </a:r>
          </a:p>
          <a:p>
            <a:endParaRPr lang="ru-RU" sz="3600" dirty="0"/>
          </a:p>
        </p:txBody>
      </p:sp>
      <p:pic>
        <p:nvPicPr>
          <p:cNvPr id="9222" name="Picture 6" descr="корова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21819"/>
            <a:ext cx="3929090" cy="35361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2690336"/>
            <a:ext cx="785818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Кровь с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молоком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3214686"/>
            <a:ext cx="500066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 свежем, румяном лице.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4643446"/>
            <a:ext cx="6143636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Молоко на губах не обсохло-</a:t>
            </a:r>
          </a:p>
          <a:p>
            <a:pPr algn="ctr"/>
            <a:endParaRPr lang="ru-RU" sz="20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5072074"/>
            <a:ext cx="5929354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совсем ещё молодом и неопытном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49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F178E-4747-4797-9D94-E1A40582E146}" type="slidenum">
              <a:rPr lang="ru-RU"/>
              <a:pPr/>
              <a:t>6</a:t>
            </a:fld>
            <a:endParaRPr lang="ru-RU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901146" cy="1582726"/>
          </a:xfrm>
        </p:spPr>
        <p:txBody>
          <a:bodyPr/>
          <a:lstStyle/>
          <a:p>
            <a:pPr algn="l"/>
            <a:r>
              <a:rPr lang="ru-RU" sz="7200" dirty="0"/>
              <a:t>  </a:t>
            </a: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С</a:t>
            </a: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тих  читаем - слово запоминаем</a:t>
            </a:r>
            <a:endParaRPr lang="ru-RU" sz="7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  <a:p>
            <a:pPr algn="ctr"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В  СЛОВЕ   «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ОРО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ЗАПОМНИТЕ    ВЫ  «</a:t>
            </a:r>
            <a:r>
              <a:rPr lang="ru-RU" sz="5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ОРО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72</TotalTime>
  <Words>143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12 - копия (8)</vt:lpstr>
      <vt:lpstr>Голодная мычит,  Сытая жуёт, Всем ребятам  Молоко даёт. </vt:lpstr>
      <vt:lpstr>К . РОВА</vt:lpstr>
      <vt:lpstr>Слайд 3</vt:lpstr>
      <vt:lpstr>Слайд 4</vt:lpstr>
      <vt:lpstr>Слайд 5</vt:lpstr>
      <vt:lpstr>  Стих  читаем - слово запоминаем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16</cp:revision>
  <dcterms:created xsi:type="dcterms:W3CDTF">2015-04-29T09:32:32Z</dcterms:created>
  <dcterms:modified xsi:type="dcterms:W3CDTF">2019-10-29T15:50:04Z</dcterms:modified>
</cp:coreProperties>
</file>