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</p:sldMasterIdLst>
  <p:sldIdLst>
    <p:sldId id="266" r:id="rId6"/>
    <p:sldId id="274" r:id="rId7"/>
    <p:sldId id="275" r:id="rId8"/>
    <p:sldId id="269" r:id="rId9"/>
    <p:sldId id="276" r:id="rId10"/>
    <p:sldId id="267" r:id="rId11"/>
    <p:sldId id="268" r:id="rId12"/>
    <p:sldId id="277" r:id="rId13"/>
    <p:sldId id="273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401073-410E-45BB-B4B6-C7BA9CCD3C67}" type="doc">
      <dgm:prSet loTypeId="urn:microsoft.com/office/officeart/2005/8/layout/hList6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9AE2043-B918-411A-A44F-BCE32586487F}" type="pres">
      <dgm:prSet presAssocID="{5A401073-410E-45BB-B4B6-C7BA9CCD3C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DFAC96C-3A59-4ED1-BDD1-C83E37C2BF87}" type="presOf" srcId="{5A401073-410E-45BB-B4B6-C7BA9CCD3C67}" destId="{E9AE2043-B918-411A-A44F-BCE32586487F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29FD81-B398-436F-89FF-2918D0D50846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39B309C8-8D36-4DF8-8324-6843DFF3C0CD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КПК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4102C59C-1903-4622-B5B3-3118DED5F124}" type="parTrans" cxnId="{90EDABCC-DB2A-45C8-ADF7-D4D379842A2F}">
      <dgm:prSet/>
      <dgm:spPr/>
      <dgm:t>
        <a:bodyPr/>
        <a:lstStyle/>
        <a:p>
          <a:endParaRPr lang="ru-RU"/>
        </a:p>
      </dgm:t>
    </dgm:pt>
    <dgm:pt modelId="{175ECD32-FC27-4E89-9471-0AA51EDA29CE}" type="sibTrans" cxnId="{90EDABCC-DB2A-45C8-ADF7-D4D379842A2F}">
      <dgm:prSet/>
      <dgm:spPr/>
      <dgm:t>
        <a:bodyPr/>
        <a:lstStyle/>
        <a:p>
          <a:endParaRPr lang="ru-RU"/>
        </a:p>
      </dgm:t>
    </dgm:pt>
    <dgm:pt modelId="{92BDEBBB-C314-483D-B05C-66C97F1441B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МО (ДОУ, городские)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4FD05F9-318B-45B8-974A-984412192136}" type="parTrans" cxnId="{9F7B9F4C-A2F1-40CB-A362-768F26F5434A}">
      <dgm:prSet/>
      <dgm:spPr/>
      <dgm:t>
        <a:bodyPr/>
        <a:lstStyle/>
        <a:p>
          <a:endParaRPr lang="ru-RU"/>
        </a:p>
      </dgm:t>
    </dgm:pt>
    <dgm:pt modelId="{946CF4A2-A64E-4875-A0C6-E1C46324BB9B}" type="sibTrans" cxnId="{9F7B9F4C-A2F1-40CB-A362-768F26F5434A}">
      <dgm:prSet/>
      <dgm:spPr/>
      <dgm:t>
        <a:bodyPr/>
        <a:lstStyle/>
        <a:p>
          <a:endParaRPr lang="ru-RU"/>
        </a:p>
      </dgm:t>
    </dgm:pt>
    <dgm:pt modelId="{6DF3AAD5-D5CF-4B68-A29B-FBFBD20349A4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rPr>
            <a:t>Профессиональные сообщества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CB6A4CF-469A-4B2A-B8BC-00D870DE6A53}" type="parTrans" cxnId="{E1413214-0D50-426B-B07A-CB5A5627374D}">
      <dgm:prSet/>
      <dgm:spPr/>
      <dgm:t>
        <a:bodyPr/>
        <a:lstStyle/>
        <a:p>
          <a:endParaRPr lang="ru-RU"/>
        </a:p>
      </dgm:t>
    </dgm:pt>
    <dgm:pt modelId="{05175956-5EF7-449A-944A-933BB447091A}" type="sibTrans" cxnId="{E1413214-0D50-426B-B07A-CB5A5627374D}">
      <dgm:prSet/>
      <dgm:spPr/>
      <dgm:t>
        <a:bodyPr/>
        <a:lstStyle/>
        <a:p>
          <a:endParaRPr lang="ru-RU"/>
        </a:p>
      </dgm:t>
    </dgm:pt>
    <dgm:pt modelId="{20A2DC28-F7EB-48B8-9F6B-2EC3FB14B49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err="1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Вебинар</a:t>
          </a:r>
          <a:r>
            <a: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000" b="1" dirty="0" smtClean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78E6E07-0CA1-4A33-84F9-600D8D10613F}" type="parTrans" cxnId="{E8EB783F-39D6-4D58-B1E0-4B6CE229FEC3}">
      <dgm:prSet/>
      <dgm:spPr/>
      <dgm:t>
        <a:bodyPr/>
        <a:lstStyle/>
        <a:p>
          <a:endParaRPr lang="ru-RU"/>
        </a:p>
      </dgm:t>
    </dgm:pt>
    <dgm:pt modelId="{58AD40B1-4411-4930-943F-C0A5E953579F}" type="sibTrans" cxnId="{E8EB783F-39D6-4D58-B1E0-4B6CE229FEC3}">
      <dgm:prSet/>
      <dgm:spPr/>
      <dgm:t>
        <a:bodyPr/>
        <a:lstStyle/>
        <a:p>
          <a:endParaRPr lang="ru-RU"/>
        </a:p>
      </dgm:t>
    </dgm:pt>
    <dgm:pt modelId="{BDEC163A-F80D-459F-9291-F4CC1827DDF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Педагогический совет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06DE6EF-1C9F-437D-8393-85BA69367073}" type="parTrans" cxnId="{01A43D12-EF47-4DC4-B652-9DC79CE38417}">
      <dgm:prSet/>
      <dgm:spPr/>
      <dgm:t>
        <a:bodyPr/>
        <a:lstStyle/>
        <a:p>
          <a:endParaRPr lang="ru-RU"/>
        </a:p>
      </dgm:t>
    </dgm:pt>
    <dgm:pt modelId="{DE2C6115-E69A-4D13-AF39-577F71A7A5B1}" type="sibTrans" cxnId="{01A43D12-EF47-4DC4-B652-9DC79CE38417}">
      <dgm:prSet/>
      <dgm:spPr/>
      <dgm:t>
        <a:bodyPr/>
        <a:lstStyle/>
        <a:p>
          <a:endParaRPr lang="ru-RU"/>
        </a:p>
      </dgm:t>
    </dgm:pt>
    <dgm:pt modelId="{7F973D64-4360-4C76-9F65-E2B2B68B0CB7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Образовательные конференции</a:t>
          </a:r>
          <a:endParaRPr lang="ru-RU" sz="2000" b="1" dirty="0" smtClean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447EF4E-0A93-4166-BD35-53C6CB22598D}" type="parTrans" cxnId="{A4F6AB38-BFEC-4302-900A-07F8DDA56796}">
      <dgm:prSet/>
      <dgm:spPr/>
      <dgm:t>
        <a:bodyPr/>
        <a:lstStyle/>
        <a:p>
          <a:endParaRPr lang="ru-RU"/>
        </a:p>
      </dgm:t>
    </dgm:pt>
    <dgm:pt modelId="{BE9E9A6C-C091-48B1-B4D2-110F39009FC6}" type="sibTrans" cxnId="{A4F6AB38-BFEC-4302-900A-07F8DDA56796}">
      <dgm:prSet/>
      <dgm:spPr/>
      <dgm:t>
        <a:bodyPr/>
        <a:lstStyle/>
        <a:p>
          <a:endParaRPr lang="ru-RU"/>
        </a:p>
      </dgm:t>
    </dgm:pt>
    <dgm:pt modelId="{DD81C95F-9611-42BD-A1CA-093920DD77D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Конкурсы</a:t>
          </a:r>
          <a:endParaRPr lang="ru-RU" sz="2000" b="1" dirty="0" smtClean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6ADB6AE-4809-47B1-B007-9EF708C75002}" type="parTrans" cxnId="{89A81C65-FEBC-4610-97B3-5A5B304D3CEE}">
      <dgm:prSet/>
      <dgm:spPr/>
      <dgm:t>
        <a:bodyPr/>
        <a:lstStyle/>
        <a:p>
          <a:endParaRPr lang="ru-RU"/>
        </a:p>
      </dgm:t>
    </dgm:pt>
    <dgm:pt modelId="{76E5D1B2-E3B0-48FB-9512-AD60B457F5D2}" type="sibTrans" cxnId="{89A81C65-FEBC-4610-97B3-5A5B304D3CEE}">
      <dgm:prSet/>
      <dgm:spPr/>
      <dgm:t>
        <a:bodyPr/>
        <a:lstStyle/>
        <a:p>
          <a:endParaRPr lang="ru-RU"/>
        </a:p>
      </dgm:t>
    </dgm:pt>
    <dgm:pt modelId="{14E6B453-5371-4E94-AE65-352118B6E012}" type="pres">
      <dgm:prSet presAssocID="{6C29FD81-B398-436F-89FF-2918D0D5084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938695E-6E18-42F9-98F5-2D87A51D4A83}" type="pres">
      <dgm:prSet presAssocID="{39B309C8-8D36-4DF8-8324-6843DFF3C0CD}" presName="singleCycle" presStyleCnt="0"/>
      <dgm:spPr/>
    </dgm:pt>
    <dgm:pt modelId="{25E17F39-0DF1-486F-8E25-503E87A96951}" type="pres">
      <dgm:prSet presAssocID="{39B309C8-8D36-4DF8-8324-6843DFF3C0CD}" presName="singleCenter" presStyleLbl="node1" presStyleIdx="0" presStyleCnt="7" custLinFactNeighborX="-66398" custLinFactNeighborY="-37570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9AA42EC5-18AF-4D57-A4B8-D7C1BF81A11E}" type="pres">
      <dgm:prSet presAssocID="{A4FD05F9-318B-45B8-974A-984412192136}" presName="Name56" presStyleLbl="parChTrans1D2" presStyleIdx="0" presStyleCnt="6"/>
      <dgm:spPr/>
      <dgm:t>
        <a:bodyPr/>
        <a:lstStyle/>
        <a:p>
          <a:endParaRPr lang="ru-RU"/>
        </a:p>
      </dgm:t>
    </dgm:pt>
    <dgm:pt modelId="{55919ADA-8F59-491E-AA63-9969EE11E900}" type="pres">
      <dgm:prSet presAssocID="{92BDEBBB-C314-483D-B05C-66C97F1441B8}" presName="text0" presStyleLbl="node1" presStyleIdx="1" presStyleCnt="7" custScaleX="221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36CF5-B50B-4329-8CDD-6CBD24E1B39F}" type="pres">
      <dgm:prSet presAssocID="{306DE6EF-1C9F-437D-8393-85BA69367073}" presName="Name56" presStyleLbl="parChTrans1D2" presStyleIdx="1" presStyleCnt="6"/>
      <dgm:spPr/>
      <dgm:t>
        <a:bodyPr/>
        <a:lstStyle/>
        <a:p>
          <a:endParaRPr lang="ru-RU"/>
        </a:p>
      </dgm:t>
    </dgm:pt>
    <dgm:pt modelId="{AA07ABE0-4F1B-43A9-A58F-AB20B14A3200}" type="pres">
      <dgm:prSet presAssocID="{BDEC163A-F80D-459F-9291-F4CC1827DDFC}" presName="text0" presStyleLbl="node1" presStyleIdx="2" presStyleCnt="7" custScaleX="199353" custScaleY="94526" custRadScaleRad="126207" custRadScaleInc="-97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4C4302-D458-43BB-AD1C-334FF34220DF}" type="pres">
      <dgm:prSet presAssocID="{ACB6A4CF-469A-4B2A-B8BC-00D870DE6A53}" presName="Name56" presStyleLbl="parChTrans1D2" presStyleIdx="2" presStyleCnt="6"/>
      <dgm:spPr/>
      <dgm:t>
        <a:bodyPr/>
        <a:lstStyle/>
        <a:p>
          <a:endParaRPr lang="ru-RU"/>
        </a:p>
      </dgm:t>
    </dgm:pt>
    <dgm:pt modelId="{26572D8D-5DB1-4A35-9856-839339B0A50C}" type="pres">
      <dgm:prSet presAssocID="{6DF3AAD5-D5CF-4B68-A29B-FBFBD20349A4}" presName="text0" presStyleLbl="node1" presStyleIdx="3" presStyleCnt="7" custScaleX="250959" custScaleY="92688" custRadScaleRad="69068" custRadScaleInc="-148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89D5A6-D910-457D-8050-F468FA0CE226}" type="pres">
      <dgm:prSet presAssocID="{F78E6E07-0CA1-4A33-84F9-600D8D10613F}" presName="Name56" presStyleLbl="parChTrans1D2" presStyleIdx="3" presStyleCnt="6"/>
      <dgm:spPr/>
      <dgm:t>
        <a:bodyPr/>
        <a:lstStyle/>
        <a:p>
          <a:endParaRPr lang="ru-RU"/>
        </a:p>
      </dgm:t>
    </dgm:pt>
    <dgm:pt modelId="{3DE2484A-E9F6-44D6-B226-C92CF26A7B47}" type="pres">
      <dgm:prSet presAssocID="{20A2DC28-F7EB-48B8-9F6B-2EC3FB14B496}" presName="text0" presStyleLbl="node1" presStyleIdx="4" presStyleCnt="7" custScaleX="115141" custRadScaleRad="153956" custRadScaleInc="2737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133865-A2E2-4412-94CB-0F8BDBDD8669}" type="pres">
      <dgm:prSet presAssocID="{B447EF4E-0A93-4166-BD35-53C6CB22598D}" presName="Name56" presStyleLbl="parChTrans1D2" presStyleIdx="4" presStyleCnt="6"/>
      <dgm:spPr/>
      <dgm:t>
        <a:bodyPr/>
        <a:lstStyle/>
        <a:p>
          <a:endParaRPr lang="ru-RU"/>
        </a:p>
      </dgm:t>
    </dgm:pt>
    <dgm:pt modelId="{42CD07AE-F402-438B-AE98-5C833DAD5AC1}" type="pres">
      <dgm:prSet presAssocID="{7F973D64-4360-4C76-9F65-E2B2B68B0CB7}" presName="text0" presStyleLbl="node1" presStyleIdx="5" presStyleCnt="7" custScaleX="214561" custScaleY="101694" custRadScaleRad="76458" custRadScaleInc="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C2F94E-6821-4111-A7AA-4286EA994C62}" type="pres">
      <dgm:prSet presAssocID="{66ADB6AE-4809-47B1-B007-9EF708C75002}" presName="Name56" presStyleLbl="parChTrans1D2" presStyleIdx="5" presStyleCnt="6"/>
      <dgm:spPr/>
      <dgm:t>
        <a:bodyPr/>
        <a:lstStyle/>
        <a:p>
          <a:endParaRPr lang="ru-RU"/>
        </a:p>
      </dgm:t>
    </dgm:pt>
    <dgm:pt modelId="{C326BBC7-666E-417A-A664-8A4AC3DB5008}" type="pres">
      <dgm:prSet presAssocID="{DD81C95F-9611-42BD-A1CA-093920DD77DD}" presName="text0" presStyleLbl="node1" presStyleIdx="6" presStyleCnt="7" custScaleX="146836" custRadScaleRad="49659" custRadScaleInc="-535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D84883-EC01-4B73-B433-ABB1001F438A}" type="presOf" srcId="{A4FD05F9-318B-45B8-974A-984412192136}" destId="{9AA42EC5-18AF-4D57-A4B8-D7C1BF81A11E}" srcOrd="0" destOrd="0" presId="urn:microsoft.com/office/officeart/2008/layout/RadialCluster"/>
    <dgm:cxn modelId="{90EDABCC-DB2A-45C8-ADF7-D4D379842A2F}" srcId="{6C29FD81-B398-436F-89FF-2918D0D50846}" destId="{39B309C8-8D36-4DF8-8324-6843DFF3C0CD}" srcOrd="0" destOrd="0" parTransId="{4102C59C-1903-4622-B5B3-3118DED5F124}" sibTransId="{175ECD32-FC27-4E89-9471-0AA51EDA29CE}"/>
    <dgm:cxn modelId="{DCBA6465-5E3F-4840-998F-64454D08FF81}" type="presOf" srcId="{6C29FD81-B398-436F-89FF-2918D0D50846}" destId="{14E6B453-5371-4E94-AE65-352118B6E012}" srcOrd="0" destOrd="0" presId="urn:microsoft.com/office/officeart/2008/layout/RadialCluster"/>
    <dgm:cxn modelId="{37F2D87B-CD13-42B2-9476-BEC4ECAE7BBF}" type="presOf" srcId="{DD81C95F-9611-42BD-A1CA-093920DD77DD}" destId="{C326BBC7-666E-417A-A664-8A4AC3DB5008}" srcOrd="0" destOrd="0" presId="urn:microsoft.com/office/officeart/2008/layout/RadialCluster"/>
    <dgm:cxn modelId="{0B014004-BDFB-4D04-A03A-FBDB5D29A2D4}" type="presOf" srcId="{F78E6E07-0CA1-4A33-84F9-600D8D10613F}" destId="{A689D5A6-D910-457D-8050-F468FA0CE226}" srcOrd="0" destOrd="0" presId="urn:microsoft.com/office/officeart/2008/layout/RadialCluster"/>
    <dgm:cxn modelId="{89A81C65-FEBC-4610-97B3-5A5B304D3CEE}" srcId="{39B309C8-8D36-4DF8-8324-6843DFF3C0CD}" destId="{DD81C95F-9611-42BD-A1CA-093920DD77DD}" srcOrd="5" destOrd="0" parTransId="{66ADB6AE-4809-47B1-B007-9EF708C75002}" sibTransId="{76E5D1B2-E3B0-48FB-9512-AD60B457F5D2}"/>
    <dgm:cxn modelId="{2B9DD43F-127E-4816-8279-47ED484A2619}" type="presOf" srcId="{66ADB6AE-4809-47B1-B007-9EF708C75002}" destId="{4EC2F94E-6821-4111-A7AA-4286EA994C62}" srcOrd="0" destOrd="0" presId="urn:microsoft.com/office/officeart/2008/layout/RadialCluster"/>
    <dgm:cxn modelId="{68A5A8D9-24AC-451E-88FD-BAD47AAB2887}" type="presOf" srcId="{BDEC163A-F80D-459F-9291-F4CC1827DDFC}" destId="{AA07ABE0-4F1B-43A9-A58F-AB20B14A3200}" srcOrd="0" destOrd="0" presId="urn:microsoft.com/office/officeart/2008/layout/RadialCluster"/>
    <dgm:cxn modelId="{9F7B9F4C-A2F1-40CB-A362-768F26F5434A}" srcId="{39B309C8-8D36-4DF8-8324-6843DFF3C0CD}" destId="{92BDEBBB-C314-483D-B05C-66C97F1441B8}" srcOrd="0" destOrd="0" parTransId="{A4FD05F9-318B-45B8-974A-984412192136}" sibTransId="{946CF4A2-A64E-4875-A0C6-E1C46324BB9B}"/>
    <dgm:cxn modelId="{143AA434-0F2E-4D1B-B44F-0A27CA3F2678}" type="presOf" srcId="{7F973D64-4360-4C76-9F65-E2B2B68B0CB7}" destId="{42CD07AE-F402-438B-AE98-5C833DAD5AC1}" srcOrd="0" destOrd="0" presId="urn:microsoft.com/office/officeart/2008/layout/RadialCluster"/>
    <dgm:cxn modelId="{E1413214-0D50-426B-B07A-CB5A5627374D}" srcId="{39B309C8-8D36-4DF8-8324-6843DFF3C0CD}" destId="{6DF3AAD5-D5CF-4B68-A29B-FBFBD20349A4}" srcOrd="2" destOrd="0" parTransId="{ACB6A4CF-469A-4B2A-B8BC-00D870DE6A53}" sibTransId="{05175956-5EF7-449A-944A-933BB447091A}"/>
    <dgm:cxn modelId="{3941C27F-FC01-4678-B183-70C70D592F98}" type="presOf" srcId="{92BDEBBB-C314-483D-B05C-66C97F1441B8}" destId="{55919ADA-8F59-491E-AA63-9969EE11E900}" srcOrd="0" destOrd="0" presId="urn:microsoft.com/office/officeart/2008/layout/RadialCluster"/>
    <dgm:cxn modelId="{3179B3C6-270B-4B16-9B73-F40C06D82B6D}" type="presOf" srcId="{20A2DC28-F7EB-48B8-9F6B-2EC3FB14B496}" destId="{3DE2484A-E9F6-44D6-B226-C92CF26A7B47}" srcOrd="0" destOrd="0" presId="urn:microsoft.com/office/officeart/2008/layout/RadialCluster"/>
    <dgm:cxn modelId="{488A458C-78B3-4250-B59E-15418775BA67}" type="presOf" srcId="{ACB6A4CF-469A-4B2A-B8BC-00D870DE6A53}" destId="{E64C4302-D458-43BB-AD1C-334FF34220DF}" srcOrd="0" destOrd="0" presId="urn:microsoft.com/office/officeart/2008/layout/RadialCluster"/>
    <dgm:cxn modelId="{E8EB783F-39D6-4D58-B1E0-4B6CE229FEC3}" srcId="{39B309C8-8D36-4DF8-8324-6843DFF3C0CD}" destId="{20A2DC28-F7EB-48B8-9F6B-2EC3FB14B496}" srcOrd="3" destOrd="0" parTransId="{F78E6E07-0CA1-4A33-84F9-600D8D10613F}" sibTransId="{58AD40B1-4411-4930-943F-C0A5E953579F}"/>
    <dgm:cxn modelId="{01A43D12-EF47-4DC4-B652-9DC79CE38417}" srcId="{39B309C8-8D36-4DF8-8324-6843DFF3C0CD}" destId="{BDEC163A-F80D-459F-9291-F4CC1827DDFC}" srcOrd="1" destOrd="0" parTransId="{306DE6EF-1C9F-437D-8393-85BA69367073}" sibTransId="{DE2C6115-E69A-4D13-AF39-577F71A7A5B1}"/>
    <dgm:cxn modelId="{557D2315-3304-4BAC-844B-33B272003969}" type="presOf" srcId="{6DF3AAD5-D5CF-4B68-A29B-FBFBD20349A4}" destId="{26572D8D-5DB1-4A35-9856-839339B0A50C}" srcOrd="0" destOrd="0" presId="urn:microsoft.com/office/officeart/2008/layout/RadialCluster"/>
    <dgm:cxn modelId="{D9BA72AF-AD1E-4D3A-95F7-83BF5F2102DE}" type="presOf" srcId="{306DE6EF-1C9F-437D-8393-85BA69367073}" destId="{AFD36CF5-B50B-4329-8CDD-6CBD24E1B39F}" srcOrd="0" destOrd="0" presId="urn:microsoft.com/office/officeart/2008/layout/RadialCluster"/>
    <dgm:cxn modelId="{C3AF9D00-4C64-473A-8DFB-43A74E0AC066}" type="presOf" srcId="{B447EF4E-0A93-4166-BD35-53C6CB22598D}" destId="{CA133865-A2E2-4412-94CB-0F8BDBDD8669}" srcOrd="0" destOrd="0" presId="urn:microsoft.com/office/officeart/2008/layout/RadialCluster"/>
    <dgm:cxn modelId="{A4F6AB38-BFEC-4302-900A-07F8DDA56796}" srcId="{39B309C8-8D36-4DF8-8324-6843DFF3C0CD}" destId="{7F973D64-4360-4C76-9F65-E2B2B68B0CB7}" srcOrd="4" destOrd="0" parTransId="{B447EF4E-0A93-4166-BD35-53C6CB22598D}" sibTransId="{BE9E9A6C-C091-48B1-B4D2-110F39009FC6}"/>
    <dgm:cxn modelId="{B75B894B-200D-46FF-BD96-5BCC8113A037}" type="presOf" srcId="{39B309C8-8D36-4DF8-8324-6843DFF3C0CD}" destId="{25E17F39-0DF1-486F-8E25-503E87A96951}" srcOrd="0" destOrd="0" presId="urn:microsoft.com/office/officeart/2008/layout/RadialCluster"/>
    <dgm:cxn modelId="{9A83A703-1BBD-4A97-8984-520229925715}" type="presParOf" srcId="{14E6B453-5371-4E94-AE65-352118B6E012}" destId="{9938695E-6E18-42F9-98F5-2D87A51D4A83}" srcOrd="0" destOrd="0" presId="urn:microsoft.com/office/officeart/2008/layout/RadialCluster"/>
    <dgm:cxn modelId="{9C99B3CF-C9E5-47F6-A1D4-A0E8B8139158}" type="presParOf" srcId="{9938695E-6E18-42F9-98F5-2D87A51D4A83}" destId="{25E17F39-0DF1-486F-8E25-503E87A96951}" srcOrd="0" destOrd="0" presId="urn:microsoft.com/office/officeart/2008/layout/RadialCluster"/>
    <dgm:cxn modelId="{FA90E541-F92E-49D6-915D-408BA5FBE2B3}" type="presParOf" srcId="{9938695E-6E18-42F9-98F5-2D87A51D4A83}" destId="{9AA42EC5-18AF-4D57-A4B8-D7C1BF81A11E}" srcOrd="1" destOrd="0" presId="urn:microsoft.com/office/officeart/2008/layout/RadialCluster"/>
    <dgm:cxn modelId="{EF867247-F780-4843-8E5E-3168F6CF8D6E}" type="presParOf" srcId="{9938695E-6E18-42F9-98F5-2D87A51D4A83}" destId="{55919ADA-8F59-491E-AA63-9969EE11E900}" srcOrd="2" destOrd="0" presId="urn:microsoft.com/office/officeart/2008/layout/RadialCluster"/>
    <dgm:cxn modelId="{F8237CCE-F1D9-452B-B8F8-CFE066C71D34}" type="presParOf" srcId="{9938695E-6E18-42F9-98F5-2D87A51D4A83}" destId="{AFD36CF5-B50B-4329-8CDD-6CBD24E1B39F}" srcOrd="3" destOrd="0" presId="urn:microsoft.com/office/officeart/2008/layout/RadialCluster"/>
    <dgm:cxn modelId="{CA69D3D2-E33C-48C9-B04C-1984375B0DD1}" type="presParOf" srcId="{9938695E-6E18-42F9-98F5-2D87A51D4A83}" destId="{AA07ABE0-4F1B-43A9-A58F-AB20B14A3200}" srcOrd="4" destOrd="0" presId="urn:microsoft.com/office/officeart/2008/layout/RadialCluster"/>
    <dgm:cxn modelId="{5CC6EF95-DF15-4A03-97CE-A149BBF98C92}" type="presParOf" srcId="{9938695E-6E18-42F9-98F5-2D87A51D4A83}" destId="{E64C4302-D458-43BB-AD1C-334FF34220DF}" srcOrd="5" destOrd="0" presId="urn:microsoft.com/office/officeart/2008/layout/RadialCluster"/>
    <dgm:cxn modelId="{1C574D0A-1352-4632-9C50-61D30C409DC2}" type="presParOf" srcId="{9938695E-6E18-42F9-98F5-2D87A51D4A83}" destId="{26572D8D-5DB1-4A35-9856-839339B0A50C}" srcOrd="6" destOrd="0" presId="urn:microsoft.com/office/officeart/2008/layout/RadialCluster"/>
    <dgm:cxn modelId="{B46A3A6C-6446-4568-85D7-4D2BBBA714E9}" type="presParOf" srcId="{9938695E-6E18-42F9-98F5-2D87A51D4A83}" destId="{A689D5A6-D910-457D-8050-F468FA0CE226}" srcOrd="7" destOrd="0" presId="urn:microsoft.com/office/officeart/2008/layout/RadialCluster"/>
    <dgm:cxn modelId="{1FE8967E-A2FB-4754-9A66-75098F94ECA1}" type="presParOf" srcId="{9938695E-6E18-42F9-98F5-2D87A51D4A83}" destId="{3DE2484A-E9F6-44D6-B226-C92CF26A7B47}" srcOrd="8" destOrd="0" presId="urn:microsoft.com/office/officeart/2008/layout/RadialCluster"/>
    <dgm:cxn modelId="{9982EE4E-2358-4951-B400-814610B59777}" type="presParOf" srcId="{9938695E-6E18-42F9-98F5-2D87A51D4A83}" destId="{CA133865-A2E2-4412-94CB-0F8BDBDD8669}" srcOrd="9" destOrd="0" presId="urn:microsoft.com/office/officeart/2008/layout/RadialCluster"/>
    <dgm:cxn modelId="{D40C3349-7073-437C-A035-42AB1D0212EE}" type="presParOf" srcId="{9938695E-6E18-42F9-98F5-2D87A51D4A83}" destId="{42CD07AE-F402-438B-AE98-5C833DAD5AC1}" srcOrd="10" destOrd="0" presId="urn:microsoft.com/office/officeart/2008/layout/RadialCluster"/>
    <dgm:cxn modelId="{59901BC3-9044-40A0-84E1-755F8C68DD25}" type="presParOf" srcId="{9938695E-6E18-42F9-98F5-2D87A51D4A83}" destId="{4EC2F94E-6821-4111-A7AA-4286EA994C62}" srcOrd="11" destOrd="0" presId="urn:microsoft.com/office/officeart/2008/layout/RadialCluster"/>
    <dgm:cxn modelId="{9934AC19-8744-48A2-9832-B9734348B122}" type="presParOf" srcId="{9938695E-6E18-42F9-98F5-2D87A51D4A83}" destId="{C326BBC7-666E-417A-A664-8A4AC3DB5008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EB3044-AFB8-455E-96C8-7B113F2D6E2F}" type="doc">
      <dgm:prSet loTypeId="urn:microsoft.com/office/officeart/2005/8/layout/radial3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2D6ED10-BE5B-481C-ADFA-CD712B640C8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FFCC"/>
        </a:solidFill>
      </dgm:spPr>
      <dgm:t>
        <a:bodyPr/>
        <a:lstStyle/>
        <a:p>
          <a:r>
            <a:rPr lang="ru-RU" sz="3200" b="1" dirty="0" smtClean="0">
              <a:solidFill>
                <a:srgbClr val="002060"/>
              </a:solidFill>
            </a:rPr>
            <a:t>формы</a:t>
          </a:r>
          <a:endParaRPr lang="ru-RU" sz="3200" b="1" dirty="0">
            <a:solidFill>
              <a:srgbClr val="002060"/>
            </a:solidFill>
          </a:endParaRPr>
        </a:p>
      </dgm:t>
    </dgm:pt>
    <dgm:pt modelId="{CAB0914E-E3B1-46B1-A4BA-9AD84DD4B9F9}" type="parTrans" cxnId="{CFE660B2-497B-45F1-928F-AF1E4D07824C}">
      <dgm:prSet/>
      <dgm:spPr/>
      <dgm:t>
        <a:bodyPr/>
        <a:lstStyle/>
        <a:p>
          <a:endParaRPr lang="ru-RU"/>
        </a:p>
      </dgm:t>
    </dgm:pt>
    <dgm:pt modelId="{D82BA37F-4533-459D-9A5A-2CB88FF1B592}" type="sibTrans" cxnId="{CFE660B2-497B-45F1-928F-AF1E4D07824C}">
      <dgm:prSet/>
      <dgm:spPr/>
      <dgm:t>
        <a:bodyPr/>
        <a:lstStyle/>
        <a:p>
          <a:endParaRPr lang="ru-RU"/>
        </a:p>
      </dgm:t>
    </dgm:pt>
    <dgm:pt modelId="{8262FF19-7E84-44C1-9E5F-31D907E60695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Обучающие семинары, деловые игры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32C60C-1FC0-447B-9085-9732DD50FA5C}" type="parTrans" cxnId="{B1C4ABC0-5E35-4DEE-B5AB-D0F34342F31D}">
      <dgm:prSet/>
      <dgm:spPr/>
      <dgm:t>
        <a:bodyPr/>
        <a:lstStyle/>
        <a:p>
          <a:endParaRPr lang="ru-RU"/>
        </a:p>
      </dgm:t>
    </dgm:pt>
    <dgm:pt modelId="{66B935D8-E7EA-4F79-A740-97FF41AD01ED}" type="sibTrans" cxnId="{B1C4ABC0-5E35-4DEE-B5AB-D0F34342F31D}">
      <dgm:prSet/>
      <dgm:spPr/>
      <dgm:t>
        <a:bodyPr/>
        <a:lstStyle/>
        <a:p>
          <a:endParaRPr lang="ru-RU"/>
        </a:p>
      </dgm:t>
    </dgm:pt>
    <dgm:pt modelId="{08394B28-9446-40AF-8588-5588E8AE84E1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Индивидуальные и групповые консультации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F67C96-5EFD-4E3E-962A-AE1134D3D611}" type="parTrans" cxnId="{72B00EA6-4951-497E-8145-D7A638F5F1BF}">
      <dgm:prSet/>
      <dgm:spPr/>
      <dgm:t>
        <a:bodyPr/>
        <a:lstStyle/>
        <a:p>
          <a:endParaRPr lang="ru-RU"/>
        </a:p>
      </dgm:t>
    </dgm:pt>
    <dgm:pt modelId="{518DC86B-A86D-4425-BA6E-F67BD2375DC2}" type="sibTrans" cxnId="{72B00EA6-4951-497E-8145-D7A638F5F1BF}">
      <dgm:prSet/>
      <dgm:spPr/>
      <dgm:t>
        <a:bodyPr/>
        <a:lstStyle/>
        <a:p>
          <a:endParaRPr lang="ru-RU"/>
        </a:p>
      </dgm:t>
    </dgm:pt>
    <dgm:pt modelId="{273CC38D-872D-41B4-8224-08AC7C079ABF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Открытые просмотры,</a:t>
          </a:r>
        </a:p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групповая </a:t>
          </a:r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дискуссия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6D1FF1-A436-4B28-BE4E-0FF341E7BAA4}" type="parTrans" cxnId="{24AC9831-3583-47D8-93D1-DB0C3A138E66}">
      <dgm:prSet/>
      <dgm:spPr/>
      <dgm:t>
        <a:bodyPr/>
        <a:lstStyle/>
        <a:p>
          <a:endParaRPr lang="ru-RU"/>
        </a:p>
      </dgm:t>
    </dgm:pt>
    <dgm:pt modelId="{9FC55B7A-9E94-44FD-8E05-E679C569378F}" type="sibTrans" cxnId="{24AC9831-3583-47D8-93D1-DB0C3A138E66}">
      <dgm:prSet/>
      <dgm:spPr/>
      <dgm:t>
        <a:bodyPr/>
        <a:lstStyle/>
        <a:p>
          <a:endParaRPr lang="ru-RU"/>
        </a:p>
      </dgm:t>
    </dgm:pt>
    <dgm:pt modelId="{C8BE5B45-B6E1-45DD-A192-FCB540A81F7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Лекции в форме диалога, проблемные лекции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4BDEDF-46DC-4E36-8552-814787CBD8CA}" type="parTrans" cxnId="{56C2C570-9749-454E-9EFD-30904B9DC693}">
      <dgm:prSet/>
      <dgm:spPr/>
      <dgm:t>
        <a:bodyPr/>
        <a:lstStyle/>
        <a:p>
          <a:endParaRPr lang="ru-RU"/>
        </a:p>
      </dgm:t>
    </dgm:pt>
    <dgm:pt modelId="{E4457D02-CA09-4E56-A00D-08A53B0251C0}" type="sibTrans" cxnId="{56C2C570-9749-454E-9EFD-30904B9DC693}">
      <dgm:prSet/>
      <dgm:spPr/>
      <dgm:t>
        <a:bodyPr/>
        <a:lstStyle/>
        <a:p>
          <a:endParaRPr lang="ru-RU"/>
        </a:p>
      </dgm:t>
    </dgm:pt>
    <dgm:pt modelId="{789B3F2E-16A5-4259-B03C-B4775E323387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Психологические тренинги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53050F-0251-4F4D-A422-74CF332833C1}" type="parTrans" cxnId="{2C72763D-8B1D-4F89-854D-5564434F3F35}">
      <dgm:prSet/>
      <dgm:spPr/>
      <dgm:t>
        <a:bodyPr/>
        <a:lstStyle/>
        <a:p>
          <a:endParaRPr lang="ru-RU"/>
        </a:p>
      </dgm:t>
    </dgm:pt>
    <dgm:pt modelId="{F3291326-84B4-450D-A662-30D242C35F43}" type="sibTrans" cxnId="{2C72763D-8B1D-4F89-854D-5564434F3F35}">
      <dgm:prSet/>
      <dgm:spPr/>
      <dgm:t>
        <a:bodyPr/>
        <a:lstStyle/>
        <a:p>
          <a:endParaRPr lang="ru-RU"/>
        </a:p>
      </dgm:t>
    </dgm:pt>
    <dgm:pt modelId="{B522F5A2-D353-4A00-AA83-D7F22756230E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Педагогические часы, игровое моделирование, решение проблемных ситуаций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FEC30E-B3DF-4FBD-A138-0870026E58DD}" type="parTrans" cxnId="{231ECFBF-7A40-44BA-8841-179F838ABE6F}">
      <dgm:prSet/>
      <dgm:spPr/>
      <dgm:t>
        <a:bodyPr/>
        <a:lstStyle/>
        <a:p>
          <a:endParaRPr lang="ru-RU"/>
        </a:p>
      </dgm:t>
    </dgm:pt>
    <dgm:pt modelId="{BA0D9C25-767F-4CEA-90E1-C623062072CF}" type="sibTrans" cxnId="{231ECFBF-7A40-44BA-8841-179F838ABE6F}">
      <dgm:prSet/>
      <dgm:spPr/>
      <dgm:t>
        <a:bodyPr/>
        <a:lstStyle/>
        <a:p>
          <a:endParaRPr lang="ru-RU"/>
        </a:p>
      </dgm:t>
    </dgm:pt>
    <dgm:pt modelId="{CF8A9E5A-FAD5-42B3-8059-C01226D7609F}" type="pres">
      <dgm:prSet presAssocID="{14EB3044-AFB8-455E-96C8-7B113F2D6E2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65F622-FB40-406C-834C-E7E760DF9720}" type="pres">
      <dgm:prSet presAssocID="{14EB3044-AFB8-455E-96C8-7B113F2D6E2F}" presName="radial" presStyleCnt="0">
        <dgm:presLayoutVars>
          <dgm:animLvl val="ctr"/>
        </dgm:presLayoutVars>
      </dgm:prSet>
      <dgm:spPr/>
    </dgm:pt>
    <dgm:pt modelId="{C3E613F6-3F44-4D64-9BE7-750637085400}" type="pres">
      <dgm:prSet presAssocID="{D2D6ED10-BE5B-481C-ADFA-CD712B640C86}" presName="centerShape" presStyleLbl="vennNode1" presStyleIdx="0" presStyleCnt="7"/>
      <dgm:spPr/>
      <dgm:t>
        <a:bodyPr/>
        <a:lstStyle/>
        <a:p>
          <a:endParaRPr lang="ru-RU"/>
        </a:p>
      </dgm:t>
    </dgm:pt>
    <dgm:pt modelId="{5640FB71-8BEF-4B1B-800C-6A9D358F75A7}" type="pres">
      <dgm:prSet presAssocID="{8262FF19-7E84-44C1-9E5F-31D907E60695}" presName="node" presStyleLbl="vennNode1" presStyleIdx="1" presStyleCnt="7" custScaleX="142518" custScaleY="142518" custRadScaleRad="107247" custRadScaleInc="-124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F6583D-70EE-419A-A518-1ED96C3CDA39}" type="pres">
      <dgm:prSet presAssocID="{08394B28-9446-40AF-8588-5588E8AE84E1}" presName="node" presStyleLbl="vennNode1" presStyleIdx="2" presStyleCnt="7" custScaleX="218210" custScaleY="180239" custRadScaleRad="133980" custRadScaleInc="-50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C03917-4EA4-4B82-8BCF-747B04804EDF}" type="pres">
      <dgm:prSet presAssocID="{273CC38D-872D-41B4-8224-08AC7C079ABF}" presName="node" presStyleLbl="vennNode1" presStyleIdx="3" presStyleCnt="7" custScaleX="142518" custScaleY="142518" custRadScaleRad="120945" custRadScaleInc="-151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8D7936-8757-4E0B-8567-283E9FC2DC91}" type="pres">
      <dgm:prSet presAssocID="{789B3F2E-16A5-4259-B03C-B4775E323387}" presName="node" presStyleLbl="vennNode1" presStyleIdx="4" presStyleCnt="7" custScaleX="220309" custScaleY="142518" custRadScaleRad="105393" custRadScaleInc="-10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A7ACE-79A1-4B51-815F-489860D2921A}" type="pres">
      <dgm:prSet presAssocID="{B522F5A2-D353-4A00-AA83-D7F22756230E}" presName="node" presStyleLbl="vennNode1" presStyleIdx="5" presStyleCnt="7" custScaleX="190160" custScaleY="127904" custRadScaleRad="117150" custRadScaleInc="18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B16872-DF76-402A-A3B3-D9AD0672D1B8}" type="pres">
      <dgm:prSet presAssocID="{C8BE5B45-B6E1-45DD-A192-FCB540A81F7B}" presName="node" presStyleLbl="vennNode1" presStyleIdx="6" presStyleCnt="7" custScaleX="157675" custScaleY="142518" custRadScaleRad="122069" custRadScaleInc="-37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1ECFBF-7A40-44BA-8841-179F838ABE6F}" srcId="{D2D6ED10-BE5B-481C-ADFA-CD712B640C86}" destId="{B522F5A2-D353-4A00-AA83-D7F22756230E}" srcOrd="4" destOrd="0" parTransId="{CCFEC30E-B3DF-4FBD-A138-0870026E58DD}" sibTransId="{BA0D9C25-767F-4CEA-90E1-C623062072CF}"/>
    <dgm:cxn modelId="{49FBCD81-2EB0-4332-87B2-BBFF0D912992}" type="presOf" srcId="{B522F5A2-D353-4A00-AA83-D7F22756230E}" destId="{CB2A7ACE-79A1-4B51-815F-489860D2921A}" srcOrd="0" destOrd="0" presId="urn:microsoft.com/office/officeart/2005/8/layout/radial3"/>
    <dgm:cxn modelId="{2C72763D-8B1D-4F89-854D-5564434F3F35}" srcId="{D2D6ED10-BE5B-481C-ADFA-CD712B640C86}" destId="{789B3F2E-16A5-4259-B03C-B4775E323387}" srcOrd="3" destOrd="0" parTransId="{3C53050F-0251-4F4D-A422-74CF332833C1}" sibTransId="{F3291326-84B4-450D-A662-30D242C35F43}"/>
    <dgm:cxn modelId="{24AC9831-3583-47D8-93D1-DB0C3A138E66}" srcId="{D2D6ED10-BE5B-481C-ADFA-CD712B640C86}" destId="{273CC38D-872D-41B4-8224-08AC7C079ABF}" srcOrd="2" destOrd="0" parTransId="{AD6D1FF1-A436-4B28-BE4E-0FF341E7BAA4}" sibTransId="{9FC55B7A-9E94-44FD-8E05-E679C569378F}"/>
    <dgm:cxn modelId="{72B00EA6-4951-497E-8145-D7A638F5F1BF}" srcId="{D2D6ED10-BE5B-481C-ADFA-CD712B640C86}" destId="{08394B28-9446-40AF-8588-5588E8AE84E1}" srcOrd="1" destOrd="0" parTransId="{C6F67C96-5EFD-4E3E-962A-AE1134D3D611}" sibTransId="{518DC86B-A86D-4425-BA6E-F67BD2375DC2}"/>
    <dgm:cxn modelId="{760D5CC1-7490-4F4E-8F3C-EDC81FE8E514}" type="presOf" srcId="{273CC38D-872D-41B4-8224-08AC7C079ABF}" destId="{34C03917-4EA4-4B82-8BCF-747B04804EDF}" srcOrd="0" destOrd="0" presId="urn:microsoft.com/office/officeart/2005/8/layout/radial3"/>
    <dgm:cxn modelId="{56C2C570-9749-454E-9EFD-30904B9DC693}" srcId="{D2D6ED10-BE5B-481C-ADFA-CD712B640C86}" destId="{C8BE5B45-B6E1-45DD-A192-FCB540A81F7B}" srcOrd="5" destOrd="0" parTransId="{5C4BDEDF-46DC-4E36-8552-814787CBD8CA}" sibTransId="{E4457D02-CA09-4E56-A00D-08A53B0251C0}"/>
    <dgm:cxn modelId="{54694F03-608F-4DE4-96E8-98D9FF60AF0D}" type="presOf" srcId="{14EB3044-AFB8-455E-96C8-7B113F2D6E2F}" destId="{CF8A9E5A-FAD5-42B3-8059-C01226D7609F}" srcOrd="0" destOrd="0" presId="urn:microsoft.com/office/officeart/2005/8/layout/radial3"/>
    <dgm:cxn modelId="{CFE660B2-497B-45F1-928F-AF1E4D07824C}" srcId="{14EB3044-AFB8-455E-96C8-7B113F2D6E2F}" destId="{D2D6ED10-BE5B-481C-ADFA-CD712B640C86}" srcOrd="0" destOrd="0" parTransId="{CAB0914E-E3B1-46B1-A4BA-9AD84DD4B9F9}" sibTransId="{D82BA37F-4533-459D-9A5A-2CB88FF1B592}"/>
    <dgm:cxn modelId="{8109B567-7EEC-4608-B1E3-85A6FE4EF448}" type="presOf" srcId="{789B3F2E-16A5-4259-B03C-B4775E323387}" destId="{0F8D7936-8757-4E0B-8567-283E9FC2DC91}" srcOrd="0" destOrd="0" presId="urn:microsoft.com/office/officeart/2005/8/layout/radial3"/>
    <dgm:cxn modelId="{FBBC2FE0-D687-4773-8D9B-4CAC93A8D036}" type="presOf" srcId="{08394B28-9446-40AF-8588-5588E8AE84E1}" destId="{6DF6583D-70EE-419A-A518-1ED96C3CDA39}" srcOrd="0" destOrd="0" presId="urn:microsoft.com/office/officeart/2005/8/layout/radial3"/>
    <dgm:cxn modelId="{B1C4ABC0-5E35-4DEE-B5AB-D0F34342F31D}" srcId="{D2D6ED10-BE5B-481C-ADFA-CD712B640C86}" destId="{8262FF19-7E84-44C1-9E5F-31D907E60695}" srcOrd="0" destOrd="0" parTransId="{DE32C60C-1FC0-447B-9085-9732DD50FA5C}" sibTransId="{66B935D8-E7EA-4F79-A740-97FF41AD01ED}"/>
    <dgm:cxn modelId="{CE7D8DB1-56AB-46DA-B839-64FCCE9866EC}" type="presOf" srcId="{C8BE5B45-B6E1-45DD-A192-FCB540A81F7B}" destId="{84B16872-DF76-402A-A3B3-D9AD0672D1B8}" srcOrd="0" destOrd="0" presId="urn:microsoft.com/office/officeart/2005/8/layout/radial3"/>
    <dgm:cxn modelId="{38760FDA-87A5-45F1-9D37-D72CE1754965}" type="presOf" srcId="{8262FF19-7E84-44C1-9E5F-31D907E60695}" destId="{5640FB71-8BEF-4B1B-800C-6A9D358F75A7}" srcOrd="0" destOrd="0" presId="urn:microsoft.com/office/officeart/2005/8/layout/radial3"/>
    <dgm:cxn modelId="{CEA976AE-1E2A-4D88-9052-1BB871691E54}" type="presOf" srcId="{D2D6ED10-BE5B-481C-ADFA-CD712B640C86}" destId="{C3E613F6-3F44-4D64-9BE7-750637085400}" srcOrd="0" destOrd="0" presId="urn:microsoft.com/office/officeart/2005/8/layout/radial3"/>
    <dgm:cxn modelId="{9F45CEE5-F5FC-4953-8B75-BF67B5AF23C7}" type="presParOf" srcId="{CF8A9E5A-FAD5-42B3-8059-C01226D7609F}" destId="{D665F622-FB40-406C-834C-E7E760DF9720}" srcOrd="0" destOrd="0" presId="urn:microsoft.com/office/officeart/2005/8/layout/radial3"/>
    <dgm:cxn modelId="{C6B427F1-DC9B-4FC6-931A-DD049349AD54}" type="presParOf" srcId="{D665F622-FB40-406C-834C-E7E760DF9720}" destId="{C3E613F6-3F44-4D64-9BE7-750637085400}" srcOrd="0" destOrd="0" presId="urn:microsoft.com/office/officeart/2005/8/layout/radial3"/>
    <dgm:cxn modelId="{AD637420-00D3-409B-A176-23DDB3B41CAF}" type="presParOf" srcId="{D665F622-FB40-406C-834C-E7E760DF9720}" destId="{5640FB71-8BEF-4B1B-800C-6A9D358F75A7}" srcOrd="1" destOrd="0" presId="urn:microsoft.com/office/officeart/2005/8/layout/radial3"/>
    <dgm:cxn modelId="{453F8076-FA03-43EA-83F1-9F86D2B28AF4}" type="presParOf" srcId="{D665F622-FB40-406C-834C-E7E760DF9720}" destId="{6DF6583D-70EE-419A-A518-1ED96C3CDA39}" srcOrd="2" destOrd="0" presId="urn:microsoft.com/office/officeart/2005/8/layout/radial3"/>
    <dgm:cxn modelId="{A645786A-9DDE-43D3-B0A9-83576F0C7815}" type="presParOf" srcId="{D665F622-FB40-406C-834C-E7E760DF9720}" destId="{34C03917-4EA4-4B82-8BCF-747B04804EDF}" srcOrd="3" destOrd="0" presId="urn:microsoft.com/office/officeart/2005/8/layout/radial3"/>
    <dgm:cxn modelId="{69DC66DD-9A31-4FA9-8B9D-A5371658B58B}" type="presParOf" srcId="{D665F622-FB40-406C-834C-E7E760DF9720}" destId="{0F8D7936-8757-4E0B-8567-283E9FC2DC91}" srcOrd="4" destOrd="0" presId="urn:microsoft.com/office/officeart/2005/8/layout/radial3"/>
    <dgm:cxn modelId="{8C72B917-7520-4407-ADF4-14D7EFCC1779}" type="presParOf" srcId="{D665F622-FB40-406C-834C-E7E760DF9720}" destId="{CB2A7ACE-79A1-4B51-815F-489860D2921A}" srcOrd="5" destOrd="0" presId="urn:microsoft.com/office/officeart/2005/8/layout/radial3"/>
    <dgm:cxn modelId="{5DAC9645-1EBB-452D-8A17-B1A7EBF7562C}" type="presParOf" srcId="{D665F622-FB40-406C-834C-E7E760DF9720}" destId="{84B16872-DF76-402A-A3B3-D9AD0672D1B8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401073-410E-45BB-B4B6-C7BA9CCD3C67}" type="doc">
      <dgm:prSet loTypeId="urn:microsoft.com/office/officeart/2005/8/layout/hList6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CFA40C7-0BEC-48AD-A582-A13200B77F5C}">
      <dgm:prSet phldrT="[Текст]"/>
      <dgm:spPr/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САМООБРАЗОВАНИЕ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F76014A-A25C-4E19-A6A7-794DCDF04EE8}" type="parTrans" cxnId="{FC4254FE-2749-4381-975B-0CFCAEA81031}">
      <dgm:prSet/>
      <dgm:spPr/>
      <dgm:t>
        <a:bodyPr/>
        <a:lstStyle/>
        <a:p>
          <a:endParaRPr lang="ru-RU"/>
        </a:p>
      </dgm:t>
    </dgm:pt>
    <dgm:pt modelId="{B8A227A5-6475-4BE4-A9C4-E424CE1B4546}" type="sibTrans" cxnId="{FC4254FE-2749-4381-975B-0CFCAEA81031}">
      <dgm:prSet/>
      <dgm:spPr/>
      <dgm:t>
        <a:bodyPr/>
        <a:lstStyle/>
        <a:p>
          <a:endParaRPr lang="ru-RU"/>
        </a:p>
      </dgm:t>
    </dgm:pt>
    <dgm:pt modelId="{E9AE2043-B918-411A-A44F-BCE32586487F}" type="pres">
      <dgm:prSet presAssocID="{5A401073-410E-45BB-B4B6-C7BA9CCD3C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1C29D5-A270-4F12-BE99-75A157617DA2}" type="pres">
      <dgm:prSet presAssocID="{CCFA40C7-0BEC-48AD-A582-A13200B77F5C}" presName="node" presStyleLbl="node1" presStyleIdx="0" presStyleCnt="1" custLinFactNeighborX="126" custLinFactNeighborY="-4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4254FE-2749-4381-975B-0CFCAEA81031}" srcId="{5A401073-410E-45BB-B4B6-C7BA9CCD3C67}" destId="{CCFA40C7-0BEC-48AD-A582-A13200B77F5C}" srcOrd="0" destOrd="0" parTransId="{1F76014A-A25C-4E19-A6A7-794DCDF04EE8}" sibTransId="{B8A227A5-6475-4BE4-A9C4-E424CE1B4546}"/>
    <dgm:cxn modelId="{2A550CB7-A4BC-4EA0-9501-7745A3F5B1D5}" type="presOf" srcId="{5A401073-410E-45BB-B4B6-C7BA9CCD3C67}" destId="{E9AE2043-B918-411A-A44F-BCE32586487F}" srcOrd="0" destOrd="0" presId="urn:microsoft.com/office/officeart/2005/8/layout/hList6"/>
    <dgm:cxn modelId="{BA3BCAA5-8228-40FF-BD60-8C63F147D379}" type="presOf" srcId="{CCFA40C7-0BEC-48AD-A582-A13200B77F5C}" destId="{8D1C29D5-A270-4F12-BE99-75A157617DA2}" srcOrd="0" destOrd="0" presId="urn:microsoft.com/office/officeart/2005/8/layout/hList6"/>
    <dgm:cxn modelId="{6DA5A536-11C2-41D5-9D91-F5DD713F9A49}" type="presParOf" srcId="{E9AE2043-B918-411A-A44F-BCE32586487F}" destId="{8D1C29D5-A270-4F12-BE99-75A157617DA2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17F39-0DF1-486F-8E25-503E87A96951}">
      <dsp:nvSpPr>
        <dsp:cNvPr id="0" name=""/>
        <dsp:cNvSpPr/>
      </dsp:nvSpPr>
      <dsp:spPr>
        <a:xfrm>
          <a:off x="327539" y="265791"/>
          <a:ext cx="1598577" cy="1598577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КПК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5575" y="343827"/>
        <a:ext cx="1442505" cy="1442505"/>
      </dsp:txXfrm>
    </dsp:sp>
    <dsp:sp modelId="{9AA42EC5-18AF-4D57-A4B8-D7C1BF81A11E}">
      <dsp:nvSpPr>
        <dsp:cNvPr id="0" name=""/>
        <dsp:cNvSpPr/>
      </dsp:nvSpPr>
      <dsp:spPr>
        <a:xfrm rot="20963802">
          <a:off x="1918820" y="836812"/>
          <a:ext cx="8547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4714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919ADA-8F59-491E-AA63-9969EE11E900}">
      <dsp:nvSpPr>
        <dsp:cNvPr id="0" name=""/>
        <dsp:cNvSpPr/>
      </dsp:nvSpPr>
      <dsp:spPr>
        <a:xfrm>
          <a:off x="2766237" y="457"/>
          <a:ext cx="2373815" cy="1071046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МО (ДОУ, городские)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18521" y="52741"/>
        <a:ext cx="2269247" cy="966478"/>
      </dsp:txXfrm>
    </dsp:sp>
    <dsp:sp modelId="{AFD36CF5-B50B-4329-8CDD-6CBD24E1B39F}">
      <dsp:nvSpPr>
        <dsp:cNvPr id="0" name=""/>
        <dsp:cNvSpPr/>
      </dsp:nvSpPr>
      <dsp:spPr>
        <a:xfrm rot="94015">
          <a:off x="1925516" y="1130903"/>
          <a:ext cx="321514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15145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07ABE0-4F1B-43A9-A58F-AB20B14A3200}">
      <dsp:nvSpPr>
        <dsp:cNvPr id="0" name=""/>
        <dsp:cNvSpPr/>
      </dsp:nvSpPr>
      <dsp:spPr>
        <a:xfrm>
          <a:off x="5140060" y="697855"/>
          <a:ext cx="2135164" cy="1012417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Педагогический совет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189482" y="747277"/>
        <a:ext cx="2036320" cy="913573"/>
      </dsp:txXfrm>
    </dsp:sp>
    <dsp:sp modelId="{E64C4302-D458-43BB-AD1C-334FF34220DF}">
      <dsp:nvSpPr>
        <dsp:cNvPr id="0" name=""/>
        <dsp:cNvSpPr/>
      </dsp:nvSpPr>
      <dsp:spPr>
        <a:xfrm rot="969666">
          <a:off x="1882786" y="1601904"/>
          <a:ext cx="219298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92989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572D8D-5DB1-4A35-9856-839339B0A50C}">
      <dsp:nvSpPr>
        <dsp:cNvPr id="0" name=""/>
        <dsp:cNvSpPr/>
      </dsp:nvSpPr>
      <dsp:spPr>
        <a:xfrm>
          <a:off x="4032445" y="1800198"/>
          <a:ext cx="2687888" cy="992732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rPr>
            <a:t>Профессиональные сообщества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80906" y="1848659"/>
        <a:ext cx="2590966" cy="895810"/>
      </dsp:txXfrm>
    </dsp:sp>
    <dsp:sp modelId="{A689D5A6-D910-457D-8050-F468FA0CE226}">
      <dsp:nvSpPr>
        <dsp:cNvPr id="0" name=""/>
        <dsp:cNvSpPr/>
      </dsp:nvSpPr>
      <dsp:spPr>
        <a:xfrm rot="6094869">
          <a:off x="526343" y="2220643"/>
          <a:ext cx="72735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7356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E2484A-E9F6-44D6-B226-C92CF26A7B47}">
      <dsp:nvSpPr>
        <dsp:cNvPr id="0" name=""/>
        <dsp:cNvSpPr/>
      </dsp:nvSpPr>
      <dsp:spPr>
        <a:xfrm>
          <a:off x="90660" y="2576917"/>
          <a:ext cx="1233214" cy="1071046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Вебинар</a:t>
          </a: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000" b="1" kern="1200" dirty="0" smtClean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2944" y="2629201"/>
        <a:ext cx="1128646" cy="966478"/>
      </dsp:txXfrm>
    </dsp:sp>
    <dsp:sp modelId="{CA133865-A2E2-4412-94CB-0F8BDBDD8669}">
      <dsp:nvSpPr>
        <dsp:cNvPr id="0" name=""/>
        <dsp:cNvSpPr/>
      </dsp:nvSpPr>
      <dsp:spPr>
        <a:xfrm rot="3574422">
          <a:off x="1291249" y="2397234"/>
          <a:ext cx="12359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35943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CD07AE-F402-438B-AE98-5C833DAD5AC1}">
      <dsp:nvSpPr>
        <dsp:cNvPr id="0" name=""/>
        <dsp:cNvSpPr/>
      </dsp:nvSpPr>
      <dsp:spPr>
        <a:xfrm>
          <a:off x="1393003" y="2930100"/>
          <a:ext cx="2298049" cy="1089190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Образовательные конференции</a:t>
          </a:r>
          <a:endParaRPr lang="ru-RU" sz="2000" b="1" kern="1200" dirty="0" smtClean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6173" y="2983270"/>
        <a:ext cx="2191709" cy="982850"/>
      </dsp:txXfrm>
    </dsp:sp>
    <dsp:sp modelId="{4EC2F94E-6821-4111-A7AA-4286EA994C62}">
      <dsp:nvSpPr>
        <dsp:cNvPr id="0" name=""/>
        <dsp:cNvSpPr/>
      </dsp:nvSpPr>
      <dsp:spPr>
        <a:xfrm rot="2059644">
          <a:off x="1722391" y="2270489"/>
          <a:ext cx="233937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39374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26BBC7-666E-417A-A664-8A4AC3DB5008}">
      <dsp:nvSpPr>
        <dsp:cNvPr id="0" name=""/>
        <dsp:cNvSpPr/>
      </dsp:nvSpPr>
      <dsp:spPr>
        <a:xfrm>
          <a:off x="3855940" y="2930101"/>
          <a:ext cx="1572682" cy="1071046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Конкурсы</a:t>
          </a:r>
          <a:endParaRPr lang="ru-RU" sz="2000" b="1" kern="1200" dirty="0" smtClean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08224" y="2982385"/>
        <a:ext cx="1468114" cy="9664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613F6-3F44-4D64-9BE7-750637085400}">
      <dsp:nvSpPr>
        <dsp:cNvPr id="0" name=""/>
        <dsp:cNvSpPr/>
      </dsp:nvSpPr>
      <dsp:spPr>
        <a:xfrm>
          <a:off x="3087516" y="1154378"/>
          <a:ext cx="2875819" cy="2875819"/>
        </a:xfrm>
        <a:prstGeom prst="ellipse">
          <a:avLst/>
        </a:prstGeom>
        <a:solidFill>
          <a:srgbClr val="FFFFCC"/>
        </a:soli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</a:rPr>
            <a:t>формы</a:t>
          </a:r>
          <a:endParaRPr lang="ru-RU" sz="3200" b="1" kern="1200" dirty="0">
            <a:solidFill>
              <a:srgbClr val="002060"/>
            </a:solidFill>
          </a:endParaRPr>
        </a:p>
      </dsp:txBody>
      <dsp:txXfrm>
        <a:off x="3508670" y="1575532"/>
        <a:ext cx="2033511" cy="2033511"/>
      </dsp:txXfrm>
    </dsp:sp>
    <dsp:sp modelId="{5640FB71-8BEF-4B1B-800C-6A9D358F75A7}">
      <dsp:nvSpPr>
        <dsp:cNvPr id="0" name=""/>
        <dsp:cNvSpPr/>
      </dsp:nvSpPr>
      <dsp:spPr>
        <a:xfrm>
          <a:off x="3240349" y="-305171"/>
          <a:ext cx="2049280" cy="2049280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Обучающие семинары, деловые игры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40459" y="-5061"/>
        <a:ext cx="1449060" cy="1449060"/>
      </dsp:txXfrm>
    </dsp:sp>
    <dsp:sp modelId="{6DF6583D-70EE-419A-A518-1ED96C3CDA39}">
      <dsp:nvSpPr>
        <dsp:cNvPr id="0" name=""/>
        <dsp:cNvSpPr/>
      </dsp:nvSpPr>
      <dsp:spPr>
        <a:xfrm>
          <a:off x="5059787" y="0"/>
          <a:ext cx="3137662" cy="2591674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Индивидуальные и групповые консультации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19287" y="379542"/>
        <a:ext cx="2218662" cy="1832590"/>
      </dsp:txXfrm>
    </dsp:sp>
    <dsp:sp modelId="{34C03917-4EA4-4B82-8BCF-747B04804EDF}">
      <dsp:nvSpPr>
        <dsp:cNvPr id="0" name=""/>
        <dsp:cNvSpPr/>
      </dsp:nvSpPr>
      <dsp:spPr>
        <a:xfrm>
          <a:off x="5616618" y="2376257"/>
          <a:ext cx="2049280" cy="2049280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Открытые просмотры,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групповая </a:t>
          </a: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дискуссия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16728" y="2676367"/>
        <a:ext cx="1449060" cy="1449060"/>
      </dsp:txXfrm>
    </dsp:sp>
    <dsp:sp modelId="{0F8D7936-8757-4E0B-8567-283E9FC2DC91}">
      <dsp:nvSpPr>
        <dsp:cNvPr id="0" name=""/>
        <dsp:cNvSpPr/>
      </dsp:nvSpPr>
      <dsp:spPr>
        <a:xfrm>
          <a:off x="3168349" y="3440467"/>
          <a:ext cx="3167844" cy="2049280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Психологические тренинги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32269" y="3740577"/>
        <a:ext cx="2240004" cy="1449060"/>
      </dsp:txXfrm>
    </dsp:sp>
    <dsp:sp modelId="{CB2A7ACE-79A1-4B51-815F-489860D2921A}">
      <dsp:nvSpPr>
        <dsp:cNvPr id="0" name=""/>
        <dsp:cNvSpPr/>
      </dsp:nvSpPr>
      <dsp:spPr>
        <a:xfrm>
          <a:off x="1080113" y="2376259"/>
          <a:ext cx="2734329" cy="1839144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Педагогические часы, игровое моделирование, решение проблемных ситуаций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80546" y="2645595"/>
        <a:ext cx="1933463" cy="1300472"/>
      </dsp:txXfrm>
    </dsp:sp>
    <dsp:sp modelId="{84B16872-DF76-402A-A3B3-D9AD0672D1B8}">
      <dsp:nvSpPr>
        <dsp:cNvPr id="0" name=""/>
        <dsp:cNvSpPr/>
      </dsp:nvSpPr>
      <dsp:spPr>
        <a:xfrm>
          <a:off x="1368158" y="504060"/>
          <a:ext cx="2267224" cy="2049280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Лекции в форме диалога, проблемные лекции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00185" y="804170"/>
        <a:ext cx="1603170" cy="14490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1C29D5-A270-4F12-BE99-75A157617DA2}">
      <dsp:nvSpPr>
        <dsp:cNvPr id="0" name=""/>
        <dsp:cNvSpPr/>
      </dsp:nvSpPr>
      <dsp:spPr>
        <a:xfrm rot="16200000">
          <a:off x="1851818" y="-1851818"/>
          <a:ext cx="4525963" cy="8229600"/>
        </a:xfrm>
        <a:prstGeom prst="flowChartManualOperati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4650" tIns="0" rIns="377031" bIns="0" numCol="1" spcCol="1270" anchor="ctr" anchorCtr="0">
          <a:noAutofit/>
        </a:bodyPr>
        <a:lstStyle/>
        <a:p>
          <a:pPr lvl="0" algn="l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dirty="0" smtClean="0">
              <a:latin typeface="Times New Roman" pitchFamily="18" charset="0"/>
              <a:cs typeface="Times New Roman" pitchFamily="18" charset="0"/>
            </a:rPr>
            <a:t>САМООБРАЗОВАНИЕ</a:t>
          </a:r>
          <a:endParaRPr lang="ru-RU" sz="5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0" y="905193"/>
        <a:ext cx="8229600" cy="2715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8918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2683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5676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01F59-D385-4598-855D-6F184A692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24608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94724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8034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97494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260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26424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434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1361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434117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80145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84768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10294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40580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01F59-D385-4598-855D-6F184A692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932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93430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149085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303767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60663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46954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942964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53439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330112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41231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75072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899360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72666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01F59-D385-4598-855D-6F184A692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873579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199121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142582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77475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23174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7581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817231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290416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22643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229886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298001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617722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673742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01F59-D385-4598-855D-6F184A692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734498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7350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55318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17316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785426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05958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938728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31847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13184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460740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956211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06573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1100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541367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01F59-D385-4598-855D-6F184A692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26014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61207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76526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32663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fld id="{B19B0651-EE4F-4900-A07F-96A6BFA9D0F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1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fld id="{B19B0651-EE4F-4900-A07F-96A6BFA9D0F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287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fld id="{B19B0651-EE4F-4900-A07F-96A6BFA9D0F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89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fld id="{B19B0651-EE4F-4900-A07F-96A6BFA9D0F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68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fld id="{B19B0651-EE4F-4900-A07F-96A6BFA9D0F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883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0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3"/>
          <p:cNvSpPr>
            <a:spLocks noChangeArrowheads="1"/>
          </p:cNvSpPr>
          <p:nvPr/>
        </p:nvSpPr>
        <p:spPr bwMode="auto">
          <a:xfrm>
            <a:off x="-36513" y="44450"/>
            <a:ext cx="71287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Муниципальный  </a:t>
            </a:r>
            <a:r>
              <a:rPr lang="ru-RU" alt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alt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«Воспитатель </a:t>
            </a:r>
            <a:r>
              <a:rPr lang="ru-RU" alt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alt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2019»</a:t>
            </a:r>
            <a:endParaRPr lang="ru-RU" altLang="ru-RU" sz="20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Прямоугольник 5"/>
          <p:cNvSpPr>
            <a:spLocks noChangeArrowheads="1"/>
          </p:cNvSpPr>
          <p:nvPr/>
        </p:nvSpPr>
        <p:spPr bwMode="auto">
          <a:xfrm>
            <a:off x="1331913" y="6308725"/>
            <a:ext cx="64087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Рубцовск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2019</a:t>
            </a:r>
            <a:endParaRPr lang="ru-RU" alt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2" descr="http://russia-school.com/wp-content/uploads/2013/09/logotip-590x343.png"/>
          <p:cNvPicPr>
            <a:picLocks noChangeAspect="1" noChangeArrowheads="1"/>
          </p:cNvPicPr>
          <p:nvPr/>
        </p:nvPicPr>
        <p:blipFill>
          <a:blip r:embed="rId2" cstate="print"/>
          <a:srcRect r="82617"/>
          <a:stretch>
            <a:fillRect/>
          </a:stretch>
        </p:blipFill>
        <p:spPr bwMode="auto">
          <a:xfrm>
            <a:off x="0" y="981075"/>
            <a:ext cx="9144000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60700" y="1122363"/>
            <a:ext cx="6011863" cy="11033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Конкурсное задание</a:t>
            </a:r>
            <a:b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Публичная лекция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PD-SEKRET\Desktop\Таня Учитель года\Рисунок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274"/>
            <a:ext cx="3886150" cy="226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00338" y="2349500"/>
            <a:ext cx="6588125" cy="14398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Гилева</a:t>
            </a: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Анна Юрьевна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«Гимназия 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«Планета Детства»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40280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6346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80071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5724128" y="1916832"/>
            <a:ext cx="3262295" cy="3243221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</p:sp>
      <p:sp>
        <p:nvSpPr>
          <p:cNvPr id="3" name="TextBox 2"/>
          <p:cNvSpPr txBox="1"/>
          <p:nvPr/>
        </p:nvSpPr>
        <p:spPr>
          <a:xfrm>
            <a:off x="467544" y="2204864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«Полезно время от времени ставить знак вопроса на вещах, которые тебе давно представляются несомненными»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Бертран Рассел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9951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5976664" cy="418058"/>
          </a:xfrm>
        </p:spPr>
        <p:txBody>
          <a:bodyPr/>
          <a:lstStyle/>
          <a:p>
            <a:pPr lvl="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24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71110171"/>
              </p:ext>
            </p:extLst>
          </p:nvPr>
        </p:nvGraphicFramePr>
        <p:xfrm>
          <a:off x="467544" y="119675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40280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0" t="3726" r="24018" b="7159"/>
          <a:stretch/>
        </p:blipFill>
        <p:spPr>
          <a:xfrm>
            <a:off x="786701" y="1628800"/>
            <a:ext cx="3456384" cy="3500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7" t="3565" r="14646" b="2602"/>
          <a:stretch/>
        </p:blipFill>
        <p:spPr>
          <a:xfrm>
            <a:off x="5508104" y="1483906"/>
            <a:ext cx="2717563" cy="3790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16074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5976664" cy="418058"/>
          </a:xfrm>
        </p:spPr>
        <p:txBody>
          <a:bodyPr/>
          <a:lstStyle/>
          <a:p>
            <a:pPr lvl="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24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pic>
        <p:nvPicPr>
          <p:cNvPr id="6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40280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2132856"/>
            <a:ext cx="7348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Тема: «Актуальные  формы и технологии повышения квалификации и профессиональной переподготовки педагогических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кадров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ДОУ»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9450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>
            <a:grpSpLocks/>
          </p:cNvGrpSpPr>
          <p:nvPr/>
        </p:nvGrpSpPr>
        <p:grpSpPr bwMode="auto">
          <a:xfrm>
            <a:off x="1560415" y="4017823"/>
            <a:ext cx="5976937" cy="542925"/>
            <a:chOff x="1547664" y="3638484"/>
            <a:chExt cx="5976664" cy="543423"/>
          </a:xfrm>
        </p:grpSpPr>
        <p:cxnSp>
          <p:nvCxnSpPr>
            <p:cNvPr id="19" name="Прямая со стрелкой 18"/>
            <p:cNvCxnSpPr/>
            <p:nvPr/>
          </p:nvCxnSpPr>
          <p:spPr>
            <a:xfrm>
              <a:off x="1908010" y="3651196"/>
              <a:ext cx="0" cy="259000"/>
            </a:xfrm>
            <a:prstGeom prst="straightConnector1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7241766" y="3638484"/>
              <a:ext cx="0" cy="271712"/>
            </a:xfrm>
            <a:prstGeom prst="straightConnector1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547664" y="3910196"/>
              <a:ext cx="597666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1547664" y="3910196"/>
              <a:ext cx="0" cy="27171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7524328" y="3910196"/>
              <a:ext cx="0" cy="27171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194" name="Заголовок 1"/>
          <p:cNvSpPr txBox="1">
            <a:spLocks/>
          </p:cNvSpPr>
          <p:nvPr/>
        </p:nvSpPr>
        <p:spPr bwMode="auto">
          <a:xfrm>
            <a:off x="133351" y="-90487"/>
            <a:ext cx="3142506" cy="693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400" b="1" dirty="0">
              <a:solidFill>
                <a:prstClr val="white"/>
              </a:solidFill>
            </a:endParaRPr>
          </a:p>
        </p:txBody>
      </p:sp>
      <p:sp>
        <p:nvSpPr>
          <p:cNvPr id="9" name="Поле 22"/>
          <p:cNvSpPr txBox="1">
            <a:spLocks noChangeArrowheads="1"/>
          </p:cNvSpPr>
          <p:nvPr/>
        </p:nvSpPr>
        <p:spPr bwMode="auto">
          <a:xfrm>
            <a:off x="624106" y="699432"/>
            <a:ext cx="7222136" cy="648071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defRPr/>
            </a:pPr>
            <a:r>
              <a:rPr lang="ru-RU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: создание условий для повышения качества образования</a:t>
            </a:r>
            <a:endParaRPr lang="ru-RU" sz="2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cxnSpLocks noChangeShapeType="1"/>
          </p:cNvCxnSpPr>
          <p:nvPr/>
        </p:nvCxnSpPr>
        <p:spPr bwMode="auto">
          <a:xfrm>
            <a:off x="4499992" y="1360529"/>
            <a:ext cx="0" cy="844335"/>
          </a:xfrm>
          <a:prstGeom prst="straightConnector1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cxnSpLocks noChangeShapeType="1"/>
          </p:cNvCxnSpPr>
          <p:nvPr/>
        </p:nvCxnSpPr>
        <p:spPr bwMode="auto">
          <a:xfrm>
            <a:off x="5004048" y="2420888"/>
            <a:ext cx="720725" cy="0"/>
          </a:xfrm>
          <a:prstGeom prst="straightConnector1">
            <a:avLst/>
          </a:prstGeom>
          <a:ln>
            <a:solidFill>
              <a:schemeClr val="tx1"/>
            </a:solidFill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cxnSpLocks noChangeShapeType="1"/>
          </p:cNvCxnSpPr>
          <p:nvPr/>
        </p:nvCxnSpPr>
        <p:spPr bwMode="auto">
          <a:xfrm flipH="1">
            <a:off x="3652562" y="2420888"/>
            <a:ext cx="582612" cy="0"/>
          </a:xfrm>
          <a:prstGeom prst="straightConnector1">
            <a:avLst/>
          </a:prstGeom>
          <a:ln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оле 25"/>
          <p:cNvSpPr txBox="1">
            <a:spLocks noChangeArrowheads="1"/>
          </p:cNvSpPr>
          <p:nvPr/>
        </p:nvSpPr>
        <p:spPr bwMode="auto">
          <a:xfrm>
            <a:off x="5868144" y="4581128"/>
            <a:ext cx="3096345" cy="1826881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>
              <a:defRPr/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Создание ситуации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успеха, профессионального роста в профессии </a:t>
            </a:r>
            <a:endParaRPr 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Поле 24"/>
          <p:cNvSpPr txBox="1">
            <a:spLocks noChangeArrowheads="1"/>
          </p:cNvSpPr>
          <p:nvPr/>
        </p:nvSpPr>
        <p:spPr bwMode="auto">
          <a:xfrm>
            <a:off x="251519" y="4581127"/>
            <a:ext cx="3024337" cy="1826881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marL="285750" marR="179705" indent="-285750"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Развитие их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профессиональной компетентности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marR="179705" lvl="0" indent="-285750" algn="just">
              <a:lnSpc>
                <a:spcPct val="115000"/>
              </a:lnSpc>
              <a:buFont typeface="Wingdings" pitchFamily="2" charset="2"/>
              <a:buChar char="Ø"/>
            </a:pPr>
            <a:endParaRPr lang="ru-RU" sz="1400" b="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7" name="Поле 31"/>
          <p:cNvSpPr txBox="1">
            <a:spLocks noChangeArrowheads="1"/>
          </p:cNvSpPr>
          <p:nvPr/>
        </p:nvSpPr>
        <p:spPr bwMode="auto">
          <a:xfrm>
            <a:off x="0" y="1409002"/>
            <a:ext cx="3779912" cy="2736209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ормирование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структурной целостности педагогической деятельности каждого работника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 smtClean="0">
              <a:solidFill>
                <a:schemeClr val="bg1"/>
              </a:solidFill>
            </a:endParaRPr>
          </a:p>
        </p:txBody>
      </p:sp>
      <p:sp>
        <p:nvSpPr>
          <p:cNvPr id="18" name="Поле 32"/>
          <p:cNvSpPr txBox="1">
            <a:spLocks noChangeArrowheads="1"/>
          </p:cNvSpPr>
          <p:nvPr/>
        </p:nvSpPr>
        <p:spPr bwMode="auto">
          <a:xfrm>
            <a:off x="5364410" y="1409002"/>
            <a:ext cx="3779590" cy="2736209"/>
          </a:xfrm>
          <a:prstGeom prst="rect">
            <a:avLst/>
          </a:prstGeom>
          <a:gradFill>
            <a:gsLst>
              <a:gs pos="50000">
                <a:srgbClr val="0C3F86"/>
              </a:gs>
              <a:gs pos="0">
                <a:srgbClr val="002252"/>
              </a:gs>
              <a:gs pos="70000">
                <a:srgbClr val="1D4F98"/>
              </a:gs>
              <a:gs pos="100000">
                <a:srgbClr val="3C6BBA"/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/>
            </a:lvl1pPr>
          </a:lstStyle>
          <a:p>
            <a:pPr marL="285750" marR="179705" lvl="0" indent="-285750"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Ф</a:t>
            </a:r>
            <a:r>
              <a:rPr lang="ru-RU" sz="20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ормирование </a:t>
            </a:r>
            <a:r>
              <a:rPr lang="ru-RU" sz="200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устойчивых навыков системной рефлексии педагогического процесса и его результатов;</a:t>
            </a:r>
          </a:p>
        </p:txBody>
      </p:sp>
      <p:sp>
        <p:nvSpPr>
          <p:cNvPr id="11" name="Поле 28"/>
          <p:cNvSpPr txBox="1">
            <a:spLocks noChangeArrowheads="1"/>
          </p:cNvSpPr>
          <p:nvPr/>
        </p:nvSpPr>
        <p:spPr bwMode="auto">
          <a:xfrm>
            <a:off x="3923928" y="2257111"/>
            <a:ext cx="1249913" cy="552635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defRPr/>
            </a:pPr>
            <a:r>
              <a:rPr lang="ru-RU" dirty="0">
                <a:solidFill>
                  <a:prstClr val="white"/>
                </a:solidFill>
              </a:rPr>
              <a:t>ЗАДАЧИ</a:t>
            </a:r>
          </a:p>
        </p:txBody>
      </p:sp>
      <p:pic>
        <p:nvPicPr>
          <p:cNvPr id="25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43315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0924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5976664" cy="418058"/>
          </a:xfrm>
        </p:spPr>
        <p:txBody>
          <a:bodyPr/>
          <a:lstStyle/>
          <a:p>
            <a:pPr lvl="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24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pic>
        <p:nvPicPr>
          <p:cNvPr id="6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40280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5299" y="653464"/>
            <a:ext cx="8424936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Нормативные документы</a:t>
            </a:r>
          </a:p>
          <a:p>
            <a:pPr marL="342900" marR="179705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ФЗ «Об образовании в Российской Федерации»  сказано: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marR="17970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«педагогические работники должны осуществлять свою деятельность на высоком профессиональном уровне, использовать педагогически аргументированные и обеспечивающие значительное качество образования формы, методы обучения и воспитания, систематически повышать свой профессиональный уровень».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marR="179705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Федеральный государственный образовательный стандарт дошкольного образования (приказ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Минобрнауки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от 17.10.2013г. № 1155),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marR="179705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приказ Министерства труда и социальной защиты РФ от 18.10.2013г. № 544н «Об утверждении профессионального стандарта «Педагог»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marR="179705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Письмо «Модельный кодекс профессиональной этики педагогических работников организаций, осуществляющих образовательную деятельность» (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Минобрнауки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России от 06.02.2014г. № 09- 148)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263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63795"/>
            <a:ext cx="8640960" cy="79208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cs typeface="Times New Roman" pitchFamily="18" charset="0"/>
              </a:rPr>
              <a:t>Формы повышения квалификации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cs typeface="Times New Roman" pitchFamily="18" charset="0"/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640211"/>
              </p:ext>
            </p:extLst>
          </p:nvPr>
        </p:nvGraphicFramePr>
        <p:xfrm>
          <a:off x="611560" y="908720"/>
          <a:ext cx="810121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40280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9497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11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16632"/>
            <a:ext cx="4555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Курсы повышения квалификации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5822689"/>
              </p:ext>
            </p:extLst>
          </p:nvPr>
        </p:nvGraphicFramePr>
        <p:xfrm>
          <a:off x="-108520" y="1124744"/>
          <a:ext cx="925252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40280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2094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80071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680994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Профессиональные конкурсы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F:\1 ЭТАП ВОСПИТАТТЕЛЯ\DSC076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0" y="1161500"/>
            <a:ext cx="3875326" cy="258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:\Воспитатель года\Лекция\IMG-20191106-WA0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730" y="1142659"/>
            <a:ext cx="3480988" cy="261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F:\Воспитатель года\Лекция\IMG-20191017-WA00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115" y="384643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410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5976664" cy="418058"/>
          </a:xfrm>
        </p:spPr>
        <p:txBody>
          <a:bodyPr/>
          <a:lstStyle/>
          <a:p>
            <a:pPr lvl="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Формы повышения квалификации</a:t>
            </a:r>
            <a:endParaRPr lang="ru-RU" sz="24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053605"/>
              </p:ext>
            </p:extLst>
          </p:nvPr>
        </p:nvGraphicFramePr>
        <p:xfrm>
          <a:off x="467544" y="119675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http://im6-tub-ru.yandex.net/i?id=171486582-53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5085184"/>
            <a:ext cx="21431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E:\Таня Учитель года\файлы\птица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40280"/>
            <a:ext cx="1008112" cy="108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5240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Тема Кочерыж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Кочерыж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Кочерыж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Кочерыж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Кочерыж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256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Тема Кочерыжка</vt:lpstr>
      <vt:lpstr>1_Тема Кочерыжка</vt:lpstr>
      <vt:lpstr>2_Тема Кочерыжка</vt:lpstr>
      <vt:lpstr>3_Тема Кочерыжка</vt:lpstr>
      <vt:lpstr>4_Тема Кочерыжка</vt:lpstr>
      <vt:lpstr>Конкурсное задание Публичная лекция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повышения квалификации</vt:lpstr>
      <vt:lpstr>Презентация PowerPoint</vt:lpstr>
      <vt:lpstr>Презентация PowerPoint</vt:lpstr>
      <vt:lpstr>Формы повышения квалификации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Volodya</dc:creator>
  <cp:lastModifiedBy>Volodya</cp:lastModifiedBy>
  <cp:revision>19</cp:revision>
  <dcterms:created xsi:type="dcterms:W3CDTF">2019-11-17T04:08:31Z</dcterms:created>
  <dcterms:modified xsi:type="dcterms:W3CDTF">2019-11-18T14:47:31Z</dcterms:modified>
</cp:coreProperties>
</file>