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1F9BE-665C-40A0-9B42-DDABA8B0867C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55E8-BBF6-46A8-A7B6-863A14C781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lum bright="-10000" contrast="20000"/>
          </a:blip>
          <a:srcRect l="26750" t="24057" r="26560" b="15525"/>
          <a:stretch>
            <a:fillRect/>
          </a:stretch>
        </p:blipFill>
        <p:spPr bwMode="auto">
          <a:xfrm>
            <a:off x="-772510" y="-328620"/>
            <a:ext cx="10689021" cy="751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17701" t="16678" r="22973" b="6908"/>
          <a:stretch>
            <a:fillRect/>
          </a:stretch>
        </p:blipFill>
        <p:spPr bwMode="auto">
          <a:xfrm>
            <a:off x="285720" y="214290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1452" t="19394" r="26023" b="11128"/>
          <a:stretch>
            <a:fillRect/>
          </a:stretch>
        </p:blipFill>
        <p:spPr bwMode="auto">
          <a:xfrm>
            <a:off x="151415" y="126124"/>
            <a:ext cx="8841170" cy="660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1283" t="20909" r="26211" b="10000"/>
          <a:stretch>
            <a:fillRect/>
          </a:stretch>
        </p:blipFill>
        <p:spPr bwMode="auto">
          <a:xfrm>
            <a:off x="153002" y="157655"/>
            <a:ext cx="8837995" cy="654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1267" t="15163" r="26768" b="15999"/>
          <a:stretch>
            <a:fillRect/>
          </a:stretch>
        </p:blipFill>
        <p:spPr bwMode="auto">
          <a:xfrm>
            <a:off x="106658" y="102475"/>
            <a:ext cx="8930684" cy="665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lum bright="-10000" contrast="20000"/>
          </a:blip>
          <a:srcRect l="21096" t="20909" r="26086" b="9697"/>
          <a:stretch>
            <a:fillRect/>
          </a:stretch>
        </p:blipFill>
        <p:spPr bwMode="auto">
          <a:xfrm>
            <a:off x="285720" y="285728"/>
            <a:ext cx="850109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Д.С№1</dc:creator>
  <cp:lastModifiedBy>Д.С№1</cp:lastModifiedBy>
  <cp:revision>1</cp:revision>
  <dcterms:created xsi:type="dcterms:W3CDTF">2019-11-19T10:53:00Z</dcterms:created>
  <dcterms:modified xsi:type="dcterms:W3CDTF">2019-11-19T10:58:13Z</dcterms:modified>
</cp:coreProperties>
</file>