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 id="262" r:id="rId8"/>
    <p:sldId id="263" r:id="rId9"/>
    <p:sldId id="264" r:id="rId10"/>
    <p:sldId id="269" r:id="rId11"/>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dirty="0"/>
              <a:t>11/20/2019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11/20/2019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4509A250-FF31-4206-8172-F9D3106AACB1}" type="datetimeFigureOut">
              <a:rPr lang="en-US" dirty="0"/>
              <a:t>11/20/2019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11/20/2019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11/20/2019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4" y="2045678"/>
            <a:ext cx="9404607" cy="1691054"/>
          </a:xfrm>
        </p:spPr>
        <p:txBody>
          <a:bodyPr/>
          <a:lstStyle/>
          <a:p>
            <a:pPr algn="ctr"/>
            <a:r>
              <a:rPr lang="ru-RU" dirty="0"/>
              <a:t>Лыжная подготовка</a:t>
            </a:r>
          </a:p>
        </p:txBody>
      </p:sp>
      <p:sp>
        <p:nvSpPr>
          <p:cNvPr id="3" name="Подзаголовок 2"/>
          <p:cNvSpPr>
            <a:spLocks noGrp="1"/>
          </p:cNvSpPr>
          <p:nvPr>
            <p:ph type="subTitle" idx="1"/>
          </p:nvPr>
        </p:nvSpPr>
        <p:spPr>
          <a:xfrm>
            <a:off x="3138854" y="5216996"/>
            <a:ext cx="9910274" cy="861420"/>
          </a:xfrm>
        </p:spPr>
        <p:txBody>
          <a:bodyPr>
            <a:noAutofit/>
          </a:bodyPr>
          <a:lstStyle/>
          <a:p>
            <a:r>
              <a:rPr lang="ru-RU" sz="2800" dirty="0"/>
              <a:t>Презентация </a:t>
            </a:r>
            <a:r>
              <a:rPr lang="ru-RU" sz="2800" dirty="0" err="1" smtClean="0"/>
              <a:t>Шауба</a:t>
            </a:r>
            <a:r>
              <a:rPr lang="ru-RU" sz="2800" dirty="0" smtClean="0"/>
              <a:t> </a:t>
            </a:r>
            <a:r>
              <a:rPr lang="ru-RU" sz="2800" dirty="0" err="1" smtClean="0"/>
              <a:t>антона</a:t>
            </a:r>
            <a:r>
              <a:rPr lang="ru-RU" sz="2800" dirty="0" smtClean="0"/>
              <a:t> </a:t>
            </a:r>
            <a:r>
              <a:rPr lang="ru-RU" sz="2800" dirty="0" err="1" smtClean="0"/>
              <a:t>александровича</a:t>
            </a:r>
            <a:endParaRPr lang="ru-RU" sz="2800" dirty="0" smtClean="0"/>
          </a:p>
          <a:p>
            <a:endParaRPr lang="ru-RU" sz="2800" dirty="0"/>
          </a:p>
        </p:txBody>
      </p:sp>
    </p:spTree>
    <p:extLst>
      <p:ext uri="{BB962C8B-B14F-4D97-AF65-F5344CB8AC3E}">
        <p14:creationId xmlns:p14="http://schemas.microsoft.com/office/powerpoint/2010/main" val="3349931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0969" y="1714500"/>
            <a:ext cx="11087100" cy="2154115"/>
          </a:xfrm>
        </p:spPr>
        <p:txBody>
          <a:bodyPr/>
          <a:lstStyle/>
          <a:p>
            <a:r>
              <a:rPr lang="ru-RU" sz="7200" dirty="0"/>
              <a:t>Спасибо за внимание</a:t>
            </a:r>
          </a:p>
        </p:txBody>
      </p:sp>
      <p:sp>
        <p:nvSpPr>
          <p:cNvPr id="3" name="Текст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236810768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3385039" y="413239"/>
            <a:ext cx="5433646" cy="846992"/>
          </a:xfrm>
        </p:spPr>
        <p:txBody>
          <a:bodyPr/>
          <a:lstStyle/>
          <a:p>
            <a:r>
              <a:rPr lang="ru-RU" sz="3600" dirty="0"/>
              <a:t>Лыжная подготовка </a:t>
            </a:r>
          </a:p>
        </p:txBody>
      </p:sp>
      <p:pic>
        <p:nvPicPr>
          <p:cNvPr id="8" name="Объект 7"/>
          <p:cNvPicPr>
            <a:picLocks noGrp="1" noChangeAspect="1"/>
          </p:cNvPicPr>
          <p:nvPr>
            <p:ph idx="1"/>
          </p:nvPr>
        </p:nvPicPr>
        <p:blipFill>
          <a:blip r:embed="rId2"/>
          <a:stretch>
            <a:fillRect/>
          </a:stretch>
        </p:blipFill>
        <p:spPr>
          <a:xfrm>
            <a:off x="6288210" y="1784837"/>
            <a:ext cx="5195888" cy="40466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Заголовок 1"/>
          <p:cNvSpPr>
            <a:spLocks noGrp="1"/>
          </p:cNvSpPr>
          <p:nvPr>
            <p:ph type="body" sz="half" idx="2"/>
          </p:nvPr>
        </p:nvSpPr>
        <p:spPr>
          <a:xfrm>
            <a:off x="574661" y="1477109"/>
            <a:ext cx="5360147" cy="4791806"/>
          </a:xfrm>
        </p:spPr>
        <p:txBody>
          <a:bodyPr>
            <a:normAutofit/>
          </a:bodyPr>
          <a:lstStyle/>
          <a:p>
            <a:r>
              <a:rPr lang="ru-RU" sz="2000" i="1" dirty="0"/>
              <a:t>Лыжная подготовка- обязательный минимум занятий на лыжах по физическому воспитанию в общеобразовательных школах, профессионально-технических училищах, средних и высших заведениях различного профиля, в вооруженных силах страны. Занятия по лыжной подготовке направлены на формирование навыков в способах передвижения, строевых и боевых приемах на лыжах, развитие выносливости, воспитание настойчивости и упорства, закаливание организма.</a:t>
            </a:r>
          </a:p>
        </p:txBody>
      </p:sp>
    </p:spTree>
    <p:extLst>
      <p:ext uri="{BB962C8B-B14F-4D97-AF65-F5344CB8AC3E}">
        <p14:creationId xmlns:p14="http://schemas.microsoft.com/office/powerpoint/2010/main" val="297722982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4423" y="219807"/>
            <a:ext cx="8825660" cy="1125415"/>
          </a:xfrm>
        </p:spPr>
        <p:txBody>
          <a:bodyPr/>
          <a:lstStyle/>
          <a:p>
            <a:pPr algn="ctr"/>
            <a:r>
              <a:rPr lang="ru-RU" dirty="0"/>
              <a:t>Как </a:t>
            </a:r>
            <a:r>
              <a:rPr lang="ru-RU" sz="3600" dirty="0"/>
              <a:t>подобрать</a:t>
            </a:r>
            <a:r>
              <a:rPr lang="ru-RU" dirty="0"/>
              <a:t> лыжи</a:t>
            </a:r>
          </a:p>
        </p:txBody>
      </p:sp>
      <p:sp>
        <p:nvSpPr>
          <p:cNvPr id="3" name="Текст 2"/>
          <p:cNvSpPr>
            <a:spLocks noGrp="1"/>
          </p:cNvSpPr>
          <p:nvPr>
            <p:ph type="body" idx="1"/>
          </p:nvPr>
        </p:nvSpPr>
        <p:spPr>
          <a:xfrm>
            <a:off x="1568192" y="1538654"/>
            <a:ext cx="8825659" cy="4231012"/>
          </a:xfrm>
        </p:spPr>
        <p:txBody>
          <a:bodyPr>
            <a:noAutofit/>
          </a:bodyPr>
          <a:lstStyle/>
          <a:p>
            <a:r>
              <a:rPr lang="ru-RU" sz="2400" dirty="0"/>
              <a:t> </a:t>
            </a:r>
            <a:r>
              <a:rPr lang="ru-RU" sz="2400" dirty="0">
                <a:solidFill>
                  <a:schemeClr val="tx1"/>
                </a:solidFill>
              </a:rPr>
              <a:t>Лыжи подбираются в зависимости от роста и массы тела лыжника. Концы лыж, поставленных вертикально у ноги, не должны быть выше кончиков пальцев и ниже ладони вытянутой вверх руки. При правильном прогибе лыжи, сложенные скользящими поверхностями, должны сжиматься в середине одной рукой со значительным усилием.</a:t>
            </a:r>
          </a:p>
          <a:p>
            <a:r>
              <a:rPr lang="ru-RU" sz="2400" dirty="0">
                <a:solidFill>
                  <a:schemeClr val="tx1"/>
                </a:solidFill>
              </a:rPr>
              <a:t>Верхние концы палок должны быть на 10-15 см ниже плеч. Петли палок должны быть достаточно велики, так чтобы в них проходили кисти рук лыжника в рукавицах.</a:t>
            </a:r>
          </a:p>
        </p:txBody>
      </p:sp>
    </p:spTree>
    <p:extLst>
      <p:ext uri="{BB962C8B-B14F-4D97-AF65-F5344CB8AC3E}">
        <p14:creationId xmlns:p14="http://schemas.microsoft.com/office/powerpoint/2010/main" val="400289887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84930" y="175846"/>
            <a:ext cx="5092906" cy="738554"/>
          </a:xfrm>
        </p:spPr>
        <p:txBody>
          <a:bodyPr/>
          <a:lstStyle/>
          <a:p>
            <a:r>
              <a:rPr lang="ru-RU" dirty="0"/>
              <a:t>1. Ходьба без палок</a:t>
            </a:r>
          </a:p>
        </p:txBody>
      </p:sp>
      <p:sp>
        <p:nvSpPr>
          <p:cNvPr id="4" name="Текст 3"/>
          <p:cNvSpPr>
            <a:spLocks noGrp="1"/>
          </p:cNvSpPr>
          <p:nvPr>
            <p:ph type="body" sz="half" idx="2"/>
          </p:nvPr>
        </p:nvSpPr>
        <p:spPr>
          <a:xfrm>
            <a:off x="1063869" y="1723293"/>
            <a:ext cx="10023231" cy="2066192"/>
          </a:xfrm>
        </p:spPr>
        <p:txBody>
          <a:bodyPr>
            <a:noAutofit/>
          </a:bodyPr>
          <a:lstStyle/>
          <a:p>
            <a:r>
              <a:rPr lang="ru-RU" sz="2400" dirty="0"/>
              <a:t>Применяется при передвижении как вспомогательное упражнение при обучении. При ходьбе на лыжах без палок движения ног и рук чередуются, как при обыкновенной ходьбе.</a:t>
            </a:r>
          </a:p>
        </p:txBody>
      </p:sp>
      <p:pic>
        <p:nvPicPr>
          <p:cNvPr id="9" name="Рисунок 8"/>
          <p:cNvPicPr>
            <a:picLocks noGrp="1" noChangeAspect="1"/>
          </p:cNvPicPr>
          <p:nvPr>
            <p:ph type="pic" idx="1"/>
          </p:nvPr>
        </p:nvPicPr>
        <p:blipFill>
          <a:blip r:embed="rId2"/>
          <a:srcRect t="3403" b="3403"/>
          <a:stretch>
            <a:fillRect/>
          </a:stretch>
        </p:blipFill>
        <p:spPr>
          <a:xfrm>
            <a:off x="3184930" y="3305908"/>
            <a:ext cx="5451230" cy="29454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810793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9860" y="0"/>
            <a:ext cx="8660425" cy="888023"/>
          </a:xfrm>
        </p:spPr>
        <p:txBody>
          <a:bodyPr>
            <a:normAutofit fontScale="90000"/>
          </a:bodyPr>
          <a:lstStyle/>
          <a:p>
            <a:r>
              <a:rPr lang="ru-RU" dirty="0"/>
              <a:t> 2. </a:t>
            </a:r>
            <a:r>
              <a:rPr lang="ru-RU" sz="4000" dirty="0"/>
              <a:t>Попеременный </a:t>
            </a:r>
            <a:r>
              <a:rPr lang="ru-RU" sz="4000" dirty="0" err="1"/>
              <a:t>двухшажный</a:t>
            </a:r>
            <a:r>
              <a:rPr lang="ru-RU" sz="4000" dirty="0"/>
              <a:t> ход </a:t>
            </a:r>
          </a:p>
        </p:txBody>
      </p:sp>
      <p:sp>
        <p:nvSpPr>
          <p:cNvPr id="4" name="Текст 3"/>
          <p:cNvSpPr>
            <a:spLocks noGrp="1"/>
          </p:cNvSpPr>
          <p:nvPr>
            <p:ph type="body" sz="half" idx="2"/>
          </p:nvPr>
        </p:nvSpPr>
        <p:spPr>
          <a:xfrm>
            <a:off x="808891" y="1186962"/>
            <a:ext cx="10603523" cy="5389684"/>
          </a:xfrm>
        </p:spPr>
        <p:txBody>
          <a:bodyPr>
            <a:normAutofit lnSpcReduction="10000"/>
          </a:bodyPr>
          <a:lstStyle/>
          <a:p>
            <a:r>
              <a:rPr lang="ru-RU" sz="2400" dirty="0"/>
              <a:t>Отталкиваясь правой ногой и левой палкой, выдвинуть левую ногу вперед, перенести на нее тяжесть тела и скользить на левой лыже, одновременно вынести правую руку с палкой вперед. Не дожидаясь замедления, поставить правую палку на снег на уровне носка левой ноги, начать толчок, с подтягиванием правой ноги до уровня левой начать толчок левой ногой. Нога по окончании толчка полностью выпрямлена, затем, расслабляясь, сгибается в </a:t>
            </a:r>
          </a:p>
          <a:p>
            <a:r>
              <a:rPr lang="ru-RU" sz="2400" dirty="0"/>
              <a:t>сгибается в колене, при этом</a:t>
            </a:r>
          </a:p>
          <a:p>
            <a:r>
              <a:rPr lang="ru-RU" sz="2400" dirty="0"/>
              <a:t>лыжа отрывается от снега. </a:t>
            </a:r>
          </a:p>
          <a:p>
            <a:r>
              <a:rPr lang="ru-RU" sz="2400" dirty="0"/>
              <a:t>Рука при выносе палки вперед </a:t>
            </a:r>
          </a:p>
          <a:p>
            <a:r>
              <a:rPr lang="ru-RU" sz="2400" dirty="0"/>
              <a:t>слегка согнута в локте, а при </a:t>
            </a:r>
          </a:p>
          <a:p>
            <a:r>
              <a:rPr lang="ru-RU" sz="2400" dirty="0"/>
              <a:t>окончании толчка полностью </a:t>
            </a:r>
          </a:p>
          <a:p>
            <a:r>
              <a:rPr lang="ru-RU" sz="2400" dirty="0"/>
              <a:t>выпрямляется. </a:t>
            </a:r>
          </a:p>
        </p:txBody>
      </p:sp>
      <p:pic>
        <p:nvPicPr>
          <p:cNvPr id="19" name="Рисунок 18"/>
          <p:cNvPicPr>
            <a:picLocks noGrp="1" noChangeAspect="1"/>
          </p:cNvPicPr>
          <p:nvPr>
            <p:ph type="pic" idx="1"/>
          </p:nvPr>
        </p:nvPicPr>
        <p:blipFill>
          <a:blip r:embed="rId2"/>
          <a:srcRect l="4390" r="4390"/>
          <a:stretch>
            <a:fillRect/>
          </a:stretch>
        </p:blipFill>
        <p:spPr>
          <a:xfrm>
            <a:off x="5961183" y="3613638"/>
            <a:ext cx="5275385" cy="29630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967239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94692" y="0"/>
            <a:ext cx="8713178" cy="870439"/>
          </a:xfrm>
        </p:spPr>
        <p:txBody>
          <a:bodyPr>
            <a:noAutofit/>
          </a:bodyPr>
          <a:lstStyle/>
          <a:p>
            <a:r>
              <a:rPr lang="ru-RU" dirty="0"/>
              <a:t>3. Одновременный </a:t>
            </a:r>
            <a:r>
              <a:rPr lang="ru-RU" dirty="0" err="1"/>
              <a:t>бесшажный</a:t>
            </a:r>
            <a:r>
              <a:rPr lang="ru-RU" dirty="0"/>
              <a:t> ход</a:t>
            </a:r>
          </a:p>
        </p:txBody>
      </p:sp>
      <p:sp>
        <p:nvSpPr>
          <p:cNvPr id="4" name="Текст 3"/>
          <p:cNvSpPr>
            <a:spLocks noGrp="1"/>
          </p:cNvSpPr>
          <p:nvPr>
            <p:ph type="body" sz="half" idx="2"/>
          </p:nvPr>
        </p:nvSpPr>
        <p:spPr>
          <a:xfrm>
            <a:off x="1257300" y="1046286"/>
            <a:ext cx="9706707" cy="4510452"/>
          </a:xfrm>
        </p:spPr>
        <p:txBody>
          <a:bodyPr>
            <a:normAutofit/>
          </a:bodyPr>
          <a:lstStyle/>
          <a:p>
            <a:r>
              <a:rPr lang="ru-RU" sz="2400" dirty="0"/>
              <a:t>Вынести полусогнутые руки вперед, палки поставить на снег на уровне носков ног, ноги слегка согнуты. Наклоняя туловище вперед, произвести толчок палками до полного выпрямления рук сзади. После окончания толчка, скользя на обеих лыжах, постепенно выпрямить туловище.</a:t>
            </a:r>
          </a:p>
        </p:txBody>
      </p:sp>
      <p:pic>
        <p:nvPicPr>
          <p:cNvPr id="9" name="Рисунок 8"/>
          <p:cNvPicPr>
            <a:picLocks noGrp="1" noChangeAspect="1"/>
          </p:cNvPicPr>
          <p:nvPr>
            <p:ph type="pic" idx="1"/>
          </p:nvPr>
        </p:nvPicPr>
        <p:blipFill>
          <a:blip r:embed="rId2"/>
          <a:srcRect l="383" r="383"/>
          <a:stretch>
            <a:fillRect/>
          </a:stretch>
        </p:blipFill>
        <p:spPr>
          <a:xfrm>
            <a:off x="1494692" y="3560152"/>
            <a:ext cx="8897938" cy="2600325"/>
          </a:xfrm>
        </p:spPr>
      </p:pic>
    </p:spTree>
    <p:extLst>
      <p:ext uri="{BB962C8B-B14F-4D97-AF65-F5344CB8AC3E}">
        <p14:creationId xmlns:p14="http://schemas.microsoft.com/office/powerpoint/2010/main" val="107399011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3553" y="0"/>
            <a:ext cx="9378232" cy="829408"/>
          </a:xfrm>
        </p:spPr>
        <p:txBody>
          <a:bodyPr/>
          <a:lstStyle/>
          <a:p>
            <a:r>
              <a:rPr lang="ru-RU" sz="3600" dirty="0"/>
              <a:t>4. Одновременный одношажный ход. </a:t>
            </a:r>
          </a:p>
        </p:txBody>
      </p:sp>
      <p:sp>
        <p:nvSpPr>
          <p:cNvPr id="4" name="Текст 3"/>
          <p:cNvSpPr>
            <a:spLocks noGrp="1"/>
          </p:cNvSpPr>
          <p:nvPr>
            <p:ph type="body" sz="half" idx="2"/>
          </p:nvPr>
        </p:nvSpPr>
        <p:spPr>
          <a:xfrm>
            <a:off x="958362" y="1099037"/>
            <a:ext cx="10385913" cy="3191609"/>
          </a:xfrm>
        </p:spPr>
        <p:txBody>
          <a:bodyPr>
            <a:normAutofit/>
          </a:bodyPr>
          <a:lstStyle/>
          <a:p>
            <a:r>
              <a:rPr lang="ru-RU" sz="2400" dirty="0"/>
              <a:t>Вынести полусогнутые руки вперед и, отталкиваясь правой ногой, выдвинуть левую ногу, поставить палки в снег на уровне носка левой лыжи. Наклоняя туловище вперед, начать толчок палками до выпрямления рук сзади, одновременно подтянуть правую ногу к левой, скользить на обеих лыжах и выпрямить туловище.</a:t>
            </a:r>
          </a:p>
        </p:txBody>
      </p:sp>
      <p:pic>
        <p:nvPicPr>
          <p:cNvPr id="11" name="Объект 10"/>
          <p:cNvPicPr>
            <a:picLocks noGrp="1" noChangeAspect="1"/>
          </p:cNvPicPr>
          <p:nvPr>
            <p:ph idx="1"/>
          </p:nvPr>
        </p:nvPicPr>
        <p:blipFill>
          <a:blip r:embed="rId2"/>
          <a:stretch>
            <a:fillRect/>
          </a:stretch>
        </p:blipFill>
        <p:spPr>
          <a:xfrm>
            <a:off x="3452256" y="3352800"/>
            <a:ext cx="5170488" cy="3200400"/>
          </a:xfrm>
        </p:spPr>
      </p:pic>
    </p:spTree>
    <p:extLst>
      <p:ext uri="{BB962C8B-B14F-4D97-AF65-F5344CB8AC3E}">
        <p14:creationId xmlns:p14="http://schemas.microsoft.com/office/powerpoint/2010/main" val="23715691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0271" y="0"/>
            <a:ext cx="9458408" cy="835270"/>
          </a:xfrm>
        </p:spPr>
        <p:txBody>
          <a:bodyPr/>
          <a:lstStyle/>
          <a:p>
            <a:r>
              <a:rPr lang="ru-RU" dirty="0"/>
              <a:t>5. Одновременный </a:t>
            </a:r>
            <a:r>
              <a:rPr lang="ru-RU" dirty="0" err="1"/>
              <a:t>двухшажный</a:t>
            </a:r>
            <a:r>
              <a:rPr lang="ru-RU" dirty="0"/>
              <a:t> ход. </a:t>
            </a:r>
          </a:p>
        </p:txBody>
      </p:sp>
      <p:sp>
        <p:nvSpPr>
          <p:cNvPr id="4" name="Текст 3"/>
          <p:cNvSpPr>
            <a:spLocks noGrp="1"/>
          </p:cNvSpPr>
          <p:nvPr>
            <p:ph type="body" sz="half" idx="2"/>
          </p:nvPr>
        </p:nvSpPr>
        <p:spPr>
          <a:xfrm>
            <a:off x="624254" y="1002324"/>
            <a:ext cx="10445261" cy="5706208"/>
          </a:xfrm>
        </p:spPr>
        <p:txBody>
          <a:bodyPr>
            <a:normAutofit/>
          </a:bodyPr>
          <a:lstStyle/>
          <a:p>
            <a:r>
              <a:rPr lang="ru-RU" sz="2400" dirty="0"/>
              <a:t>Отталкиваясь правой ногой, выдвинуть левую ногу вперед, одновременно вынося обе руки с палками вперед-вниз. Продолжая скольжение, подтянуть правую ногу к левой и одновременно с толчком левой ноги выдвинуть вперед и правую ногу, поставить палки в снег на уровне носка выдвинутой вперед лыжи, наклоняя туловище вперед, сделать толчок палками так же, как при одновременном </a:t>
            </a:r>
          </a:p>
          <a:p>
            <a:r>
              <a:rPr lang="ru-RU" sz="2400" dirty="0" err="1"/>
              <a:t>бесшажном</a:t>
            </a:r>
            <a:r>
              <a:rPr lang="ru-RU" sz="2400" dirty="0"/>
              <a:t> ходе. </a:t>
            </a:r>
          </a:p>
          <a:p>
            <a:r>
              <a:rPr lang="ru-RU" sz="2400" dirty="0"/>
              <a:t>Одновременно с толчком</a:t>
            </a:r>
          </a:p>
          <a:p>
            <a:r>
              <a:rPr lang="ru-RU" sz="2400" dirty="0"/>
              <a:t>палками подтянуть левую </a:t>
            </a:r>
          </a:p>
          <a:p>
            <a:r>
              <a:rPr lang="ru-RU" sz="2400" dirty="0"/>
              <a:t>ногу к правой, продолжая </a:t>
            </a:r>
          </a:p>
          <a:p>
            <a:r>
              <a:rPr lang="ru-RU" sz="2400" dirty="0"/>
              <a:t>скользить на обеих лыжах, </a:t>
            </a:r>
          </a:p>
          <a:p>
            <a:r>
              <a:rPr lang="ru-RU" sz="2400" dirty="0"/>
              <a:t>выпрямить туловище.</a:t>
            </a:r>
          </a:p>
        </p:txBody>
      </p:sp>
      <p:pic>
        <p:nvPicPr>
          <p:cNvPr id="9" name="Рисунок 8"/>
          <p:cNvPicPr>
            <a:picLocks noGrp="1" noChangeAspect="1"/>
          </p:cNvPicPr>
          <p:nvPr>
            <p:ph type="pic" idx="1"/>
          </p:nvPr>
        </p:nvPicPr>
        <p:blipFill>
          <a:blip r:embed="rId2"/>
          <a:srcRect t="2180" b="2180"/>
          <a:stretch>
            <a:fillRect/>
          </a:stretch>
        </p:blipFill>
        <p:spPr>
          <a:xfrm>
            <a:off x="5521325" y="3533775"/>
            <a:ext cx="5416550" cy="2963863"/>
          </a:xfrm>
        </p:spPr>
      </p:pic>
    </p:spTree>
    <p:extLst>
      <p:ext uri="{BB962C8B-B14F-4D97-AF65-F5344CB8AC3E}">
        <p14:creationId xmlns:p14="http://schemas.microsoft.com/office/powerpoint/2010/main" val="30004372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61547"/>
            <a:ext cx="9810101" cy="923191"/>
          </a:xfrm>
        </p:spPr>
        <p:txBody>
          <a:bodyPr/>
          <a:lstStyle/>
          <a:p>
            <a:r>
              <a:rPr lang="ru-RU" dirty="0"/>
              <a:t>6. Попеременный </a:t>
            </a:r>
            <a:r>
              <a:rPr lang="ru-RU" dirty="0" err="1"/>
              <a:t>четырехшажный</a:t>
            </a:r>
            <a:r>
              <a:rPr lang="ru-RU" dirty="0"/>
              <a:t> ход. </a:t>
            </a:r>
          </a:p>
        </p:txBody>
      </p:sp>
      <p:sp>
        <p:nvSpPr>
          <p:cNvPr id="4" name="Текст 3"/>
          <p:cNvSpPr>
            <a:spLocks noGrp="1"/>
          </p:cNvSpPr>
          <p:nvPr>
            <p:ph type="body" sz="half" idx="2"/>
          </p:nvPr>
        </p:nvSpPr>
        <p:spPr>
          <a:xfrm>
            <a:off x="1154954" y="1081455"/>
            <a:ext cx="9970476" cy="2927838"/>
          </a:xfrm>
        </p:spPr>
        <p:txBody>
          <a:bodyPr>
            <a:normAutofit/>
          </a:bodyPr>
          <a:lstStyle/>
          <a:p>
            <a:r>
              <a:rPr lang="ru-RU" sz="2400" dirty="0"/>
              <a:t>На первые два шага руки с палками поочередно выносятся вперед, на третий и четвертый скользящие шаги выполняются попеременные толчки палками. </a:t>
            </a:r>
          </a:p>
        </p:txBody>
      </p:sp>
      <p:pic>
        <p:nvPicPr>
          <p:cNvPr id="11" name="Рисунок 10"/>
          <p:cNvPicPr>
            <a:picLocks noGrp="1" noChangeAspect="1"/>
          </p:cNvPicPr>
          <p:nvPr>
            <p:ph type="pic" idx="1"/>
          </p:nvPr>
        </p:nvPicPr>
        <p:blipFill>
          <a:blip r:embed="rId2"/>
          <a:srcRect t="4158" b="4158"/>
          <a:stretch>
            <a:fillRect/>
          </a:stretch>
        </p:blipFill>
        <p:spPr>
          <a:xfrm>
            <a:off x="3844925" y="2276720"/>
            <a:ext cx="4876800" cy="43878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1809829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347</TotalTime>
  <Words>516</Words>
  <Application>Microsoft Office PowerPoint</Application>
  <PresentationFormat>Широкоэкранный</PresentationFormat>
  <Paragraphs>32</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Century Gothic</vt:lpstr>
      <vt:lpstr>Wingdings 3</vt:lpstr>
      <vt:lpstr>Ион</vt:lpstr>
      <vt:lpstr>Лыжная подготовка</vt:lpstr>
      <vt:lpstr>Лыжная подготовка </vt:lpstr>
      <vt:lpstr>Как подобрать лыжи</vt:lpstr>
      <vt:lpstr>1. Ходьба без палок</vt:lpstr>
      <vt:lpstr> 2. Попеременный двухшажный ход </vt:lpstr>
      <vt:lpstr>3. Одновременный бесшажный ход</vt:lpstr>
      <vt:lpstr>4. Одновременный одношажный ход. </vt:lpstr>
      <vt:lpstr>5. Одновременный двухшажный ход. </vt:lpstr>
      <vt:lpstr>6. Попеременный четырехшажный ход.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Лыжная подготовка</dc:title>
  <dc:creator>dasha.a.m.505@gmail.com</dc:creator>
  <cp:lastModifiedBy>Тоха</cp:lastModifiedBy>
  <cp:revision>17</cp:revision>
  <cp:lastPrinted>2019-11-20T18:49:40Z</cp:lastPrinted>
  <dcterms:created xsi:type="dcterms:W3CDTF">2016-12-27T13:37:56Z</dcterms:created>
  <dcterms:modified xsi:type="dcterms:W3CDTF">2019-11-20T18:50:32Z</dcterms:modified>
</cp:coreProperties>
</file>