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71" r:id="rId5"/>
    <p:sldId id="263" r:id="rId6"/>
    <p:sldId id="268" r:id="rId7"/>
    <p:sldId id="267" r:id="rId8"/>
    <p:sldId id="269" r:id="rId9"/>
    <p:sldId id="25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06.11.2019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free-lancers.net/posted_files/NE8A4C1B51DF9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857488" y="3286124"/>
            <a:ext cx="6286512" cy="3214710"/>
          </a:xfrm>
        </p:spPr>
        <p:txBody>
          <a:bodyPr/>
          <a:lstStyle/>
          <a:p>
            <a:pPr algn="l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000363" y="3143248"/>
            <a:ext cx="6143637" cy="1606552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Летом бродит без дороги  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 сосен и берёз, 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зимой он спит в берлоге,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мороза прячет нос.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6146" name="Picture 2" descr="https://ds04.infourok.ru/uploads/ex/0107/001a052e-275dec45/img21.jpg"/>
          <p:cNvPicPr>
            <a:picLocks noChangeAspect="1" noChangeArrowheads="1"/>
          </p:cNvPicPr>
          <p:nvPr/>
        </p:nvPicPr>
        <p:blipFill>
          <a:blip r:embed="rId2"/>
          <a:srcRect l="57032" t="22917" r="4687" b="13541"/>
          <a:stretch>
            <a:fillRect/>
          </a:stretch>
        </p:blipFill>
        <p:spPr bwMode="auto">
          <a:xfrm>
            <a:off x="357158" y="3143248"/>
            <a:ext cx="2697077" cy="335758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8429684" cy="27146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Крупное животное с большим грузным, покрытым шерстью телом и короткими ногами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/>
          <a:lstStyle/>
          <a:p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 ДВЕДЬ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28931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МЕДВЕДЯ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так назвали потому, что он знает,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где  найти  в лесу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МЁД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МЕДВЕДЬ - МЁД, ВЕДАЮЩИЙ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"знающий, где есть мёд"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5929322" y="357166"/>
            <a:ext cx="285752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285984" y="714356"/>
            <a:ext cx="914400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3" descr="http://www.logopedkniga.ru/modules/InternetShop/management/storage/images/products/images/126/zagl_inshakova-4.jpg"/>
          <p:cNvPicPr>
            <a:picLocks/>
          </p:cNvPicPr>
          <p:nvPr/>
        </p:nvPicPr>
        <p:blipFill>
          <a:blip r:embed="rId2"/>
          <a:srcRect l="3768" t="3653" r="50915" b="74406"/>
          <a:stretch>
            <a:fillRect/>
          </a:stretch>
        </p:blipFill>
        <p:spPr bwMode="auto">
          <a:xfrm>
            <a:off x="357158" y="4286256"/>
            <a:ext cx="407196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89" b="5214"/>
          <a:stretch/>
        </p:blipFill>
        <p:spPr>
          <a:xfrm>
            <a:off x="428596" y="4643446"/>
            <a:ext cx="2670243" cy="17436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1357298"/>
            <a:ext cx="6764862" cy="278866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3600" dirty="0">
                <a:ln w="6350">
                  <a:solidFill>
                    <a:schemeClr val="tx1"/>
                  </a:solidFill>
                </a:ln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Однокоренные </a:t>
            </a:r>
            <a:r>
              <a:rPr lang="ru-RU" sz="3600" dirty="0" smtClean="0">
                <a:ln w="6350">
                  <a:solidFill>
                    <a:schemeClr val="tx1"/>
                  </a:solidFill>
                </a:ln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слова</a:t>
            </a:r>
            <a:r>
              <a:rPr lang="ru-RU" sz="2800" dirty="0" smtClean="0">
                <a:ln w="6350"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n w="6350"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n w="6350"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n w="6350">
                  <a:solidFill>
                    <a:schemeClr val="tx1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n w="63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медведица, медвежонок, </a:t>
            </a:r>
            <a:br>
              <a:rPr lang="ru-RU" sz="2800" dirty="0" smtClean="0">
                <a:ln w="63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n w="63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медвежатник </a:t>
            </a:r>
            <a:r>
              <a:rPr lang="ru-RU" sz="2800" dirty="0">
                <a:ln w="63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(так называли охотника на медведей</a:t>
            </a:r>
            <a:r>
              <a:rPr lang="ru-RU" sz="2800" dirty="0" smtClean="0">
                <a:ln w="63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медвежатина, по-медвежьи, </a:t>
            </a:r>
            <a:r>
              <a:rPr lang="ru-RU" sz="2800" dirty="0" err="1" smtClean="0">
                <a:ln w="63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по-медвежьему</a:t>
            </a:r>
            <a:r>
              <a:rPr lang="ru-RU" sz="2800" dirty="0" smtClean="0">
                <a:ln w="63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медвежий</a:t>
            </a:r>
            <a:r>
              <a:rPr lang="ru-RU" sz="2800" dirty="0">
                <a:ln w="635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n w="6350"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1" y="762255"/>
            <a:ext cx="8018010" cy="139903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Запишите слово, разделите на слоги, поставьте ударение, выделите орфограмму.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86116" y="4481268"/>
            <a:ext cx="5631485" cy="928694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 [</a:t>
            </a:r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м’идв’эт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’]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2568268"/>
            <a:ext cx="6572296" cy="91440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МЕД-ВЕДЬ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15222" y="3643314"/>
            <a:ext cx="35428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Транскрипция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02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Синонимы 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76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Медведь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Мишка косолапый, Топтыгин,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Михаил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Потапыч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увалень, неловкий,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угрюмый, дед, дядюшка, лесной хозяин,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Миша, Топтыгин, косматый, космач.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5" name="Picture 9" descr="bear_cub002-we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70361">
            <a:off x="466028" y="4299437"/>
            <a:ext cx="3024188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0206"/>
            <a:ext cx="7955280" cy="77709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Ф</a:t>
            </a: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разеологизмы</a:t>
            </a:r>
            <a:endParaRPr lang="ru-RU" sz="3600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57298"/>
            <a:ext cx="8747368" cy="45850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Медвежья услуга -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9208" y="2630501"/>
            <a:ext cx="6263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неумелая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приносящая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вред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неприятность.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689" b="1241"/>
          <a:stretch/>
        </p:blipFill>
        <p:spPr bwMode="auto">
          <a:xfrm>
            <a:off x="5076056" y="2564904"/>
            <a:ext cx="3473584" cy="40319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061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848872" cy="8103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Фразеологи́змы</a:t>
            </a:r>
            <a:r>
              <a:rPr lang="ru-RU" sz="3600" dirty="0" smtClean="0">
                <a:ln w="6350">
                  <a:solidFill>
                    <a:schemeClr val="tx1"/>
                  </a:solidFill>
                </a:ln>
                <a:solidFill>
                  <a:srgbClr val="7030A0"/>
                </a:solidFill>
                <a:effectLst/>
                <a:latin typeface="Monotype Corsiva" pitchFamily="66" charset="0"/>
              </a:rPr>
              <a:t>.</a:t>
            </a:r>
            <a:endParaRPr lang="ru-RU" sz="3600" dirty="0">
              <a:ln w="6350">
                <a:solidFill>
                  <a:schemeClr val="tx1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00108"/>
            <a:ext cx="8579296" cy="5303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на ухо </a:t>
            </a:r>
            <a:r>
              <a:rPr lang="ru-RU" alt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 - </a:t>
            </a:r>
            <a:endParaRPr lang="ru-RU" sz="3600" b="1" i="1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rgbClr val="7030A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1857365"/>
            <a:ext cx="47149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 о том человеке,</a:t>
            </a:r>
          </a:p>
          <a:p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</a:t>
            </a:r>
          </a:p>
          <a:p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музыкального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слуха.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2928934"/>
            <a:ext cx="3430535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85729"/>
            <a:ext cx="7362016" cy="11430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Ф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  <a:cs typeface="Times New Roman" panose="02020603050405020304" pitchFamily="18" charset="0"/>
              </a:rPr>
              <a:t>разеологизмы</a:t>
            </a:r>
            <a:endParaRPr lang="ru-RU" b="1" dirty="0">
              <a:solidFill>
                <a:srgbClr val="7030A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Делить шкуру неубитого </a:t>
            </a:r>
            <a:r>
              <a:rPr lang="ru-RU" alt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медведя -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951827"/>
            <a:ext cx="8462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 том, когда 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 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еще не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сделано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alt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результаты,которых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начинают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Картинка 1 из 28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4071942"/>
            <a:ext cx="2500330" cy="28427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2088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запоминаем.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0034" y="1428736"/>
            <a:ext cx="864396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ДВЕДЬ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РЕШИЛ ОТВЕДАТЬ,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ПЧЕЛ ЛЕСНЫХ ПОШЕЛ ПРОВЕДАТЬ.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С ДОСАДЫ ОН РЕВЕТ –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КУСАЧИМ ОКАЗАЛСЯ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Д!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72</TotalTime>
  <Words>163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12 - копия (8)</vt:lpstr>
      <vt:lpstr>Слайд 1</vt:lpstr>
      <vt:lpstr>М . ДВЕДЬ</vt:lpstr>
      <vt:lpstr>Однокоренные слова  медведица, медвежонок,  медвежатник (так называли охотника на медведей); медвежатина, по-медвежьи, по-медвежьему, медвежий.</vt:lpstr>
      <vt:lpstr>Запишите слово, разделите на слоги, поставьте ударение, выделите орфограмму. </vt:lpstr>
      <vt:lpstr>Синонимы </vt:lpstr>
      <vt:lpstr>Фразеологизмы</vt:lpstr>
      <vt:lpstr>Фразеологи́змы.</vt:lpstr>
      <vt:lpstr>Фразеологизмы</vt:lpstr>
      <vt:lpstr>Стих читаем – слово запоминаем.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15</cp:revision>
  <dcterms:created xsi:type="dcterms:W3CDTF">2015-04-29T09:32:32Z</dcterms:created>
  <dcterms:modified xsi:type="dcterms:W3CDTF">2019-11-06T17:14:10Z</dcterms:modified>
</cp:coreProperties>
</file>