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07.11.2019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571868" y="2997200"/>
            <a:ext cx="4160844" cy="17526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Чиста, да не вода.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Клейко, да не смола.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Бело, да не снег.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Сладко, да не мёд.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 рогатого берут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ребятам дают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C:\Documents and Settings\Admin\Рабочий стол\презентации\13994253833686.jpg"/>
          <p:cNvPicPr>
            <a:picLocks noChangeAspect="1" noChangeArrowheads="1"/>
          </p:cNvPicPr>
          <p:nvPr/>
        </p:nvPicPr>
        <p:blipFill>
          <a:blip r:embed="rId2" cstate="print"/>
          <a:srcRect l="17543" t="5264" r="21054" b="7017"/>
          <a:stretch>
            <a:fillRect/>
          </a:stretch>
        </p:blipFill>
        <p:spPr bwMode="auto">
          <a:xfrm>
            <a:off x="357158" y="3071810"/>
            <a:ext cx="2786082" cy="3571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28604"/>
            <a:ext cx="8501122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Толкование  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357299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питания, белая жидкость, получаемая от коров, коз и др.животных </a:t>
            </a:r>
            <a:r>
              <a:rPr lang="ru-RU" b="1" dirty="0" smtClean="0">
                <a:solidFill>
                  <a:srgbClr val="7030A0"/>
                </a:solidFill>
              </a:rPr>
              <a:t>. 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 Л </a:t>
            </a:r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500" b="1" dirty="0" smtClean="0">
                <a:latin typeface="Times New Roman" pitchFamily="18" charset="0"/>
                <a:cs typeface="Times New Roman" pitchFamily="18" charset="0"/>
              </a:rPr>
              <a:t>КО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fxhomeguidecity.com/data_images/56aa605f8077d.jpg"/>
          <p:cNvPicPr>
            <a:picLocks noGrp="1"/>
          </p:cNvPicPr>
          <p:nvPr>
            <p:ph idx="1"/>
          </p:nvPr>
        </p:nvPicPr>
        <p:blipFill>
          <a:blip r:embed="rId2"/>
          <a:srcRect l="66147" r="3668" b="58272"/>
          <a:stretch>
            <a:fillRect/>
          </a:stretch>
        </p:blipFill>
        <p:spPr bwMode="auto">
          <a:xfrm>
            <a:off x="285720" y="3500438"/>
            <a:ext cx="2760116" cy="286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285728"/>
            <a:ext cx="857256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357166"/>
            <a:ext cx="1000132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2500306"/>
            <a:ext cx="4429156" cy="30718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Этимология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молоко произошло от древнего слова «доить», которое по звучанию было похоже на молоко.. 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643050"/>
            <a:ext cx="56436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Молок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ник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ница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ный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Молок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озавод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279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Молоко на губах не обсохло</a:t>
            </a:r>
            <a:r>
              <a:rPr lang="ru-RU" dirty="0" smtClean="0"/>
              <a:t> - о ком-либо совсем молодом и неопытном.</a:t>
            </a:r>
          </a:p>
          <a:p>
            <a:pPr>
              <a:buNone/>
            </a:pPr>
            <a:r>
              <a:rPr lang="ru-RU" sz="3200" b="1" i="1" dirty="0" smtClean="0"/>
              <a:t>Кровь с молоком </a:t>
            </a:r>
            <a:r>
              <a:rPr lang="ru-RU" dirty="0" smtClean="0"/>
              <a:t>– о свежем, румяном лице, а также о человеке с таким лицом.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Фразеологизмы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3" descr="http://www.logopedkniga.ru/modules/InternetShop/management/storage/images/products/images/126/zagl_inshakova-4.jpg"/>
          <p:cNvPicPr>
            <a:picLocks/>
          </p:cNvPicPr>
          <p:nvPr/>
        </p:nvPicPr>
        <p:blipFill>
          <a:blip r:embed="rId2" cstate="print"/>
          <a:srcRect t="28900" r="49750" b="49388"/>
          <a:stretch>
            <a:fillRect/>
          </a:stretch>
        </p:blipFill>
        <p:spPr bwMode="auto">
          <a:xfrm>
            <a:off x="428596" y="4500570"/>
            <a:ext cx="5272365" cy="200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16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082C4-5FD6-4F2B-8B31-9C323DDC1E83}" type="slidenum">
              <a:rPr lang="ru-RU"/>
              <a:pPr/>
              <a:t>5</a:t>
            </a:fld>
            <a:endParaRPr lang="ru-RU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 dirty="0"/>
              <a:t>           </a:t>
            </a:r>
            <a:r>
              <a:rPr lang="ru-RU" sz="3800" b="1" dirty="0" smtClean="0">
                <a:solidFill>
                  <a:srgbClr val="7030A0"/>
                </a:solidFill>
                <a:latin typeface="Monotype Corsiva" pitchFamily="66" charset="0"/>
              </a:rPr>
              <a:t>С</a:t>
            </a:r>
            <a:r>
              <a:rPr lang="ru-RU" sz="3800" b="1" dirty="0" smtClean="0">
                <a:solidFill>
                  <a:srgbClr val="7030A0"/>
                </a:solidFill>
                <a:latin typeface="Monotype Corsiva" pitchFamily="66" charset="0"/>
              </a:rPr>
              <a:t>тих  читаем – слово  запоминаем</a:t>
            </a:r>
            <a:endParaRPr lang="ru-RU" sz="66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СМОТРИТЕ!</a:t>
            </a:r>
          </a:p>
          <a:p>
            <a:pPr algn="ctr">
              <a:buFont typeface="Wingdings" pitchFamily="2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 СЛОВЕ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5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ПИШУТСЯ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ГЛАСНЫХ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5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102</TotalTime>
  <Words>110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12 - копия (8)</vt:lpstr>
      <vt:lpstr>Слайд 1</vt:lpstr>
      <vt:lpstr>М . Л . КО</vt:lpstr>
      <vt:lpstr>Однокоренные слова</vt:lpstr>
      <vt:lpstr>Фразеологизмы </vt:lpstr>
      <vt:lpstr>           Стих  читаем – слово 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13</cp:revision>
  <dcterms:created xsi:type="dcterms:W3CDTF">2015-04-29T09:32:32Z</dcterms:created>
  <dcterms:modified xsi:type="dcterms:W3CDTF">2019-11-07T18:21:12Z</dcterms:modified>
</cp:coreProperties>
</file>