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76" r:id="rId4"/>
    <p:sldId id="279" r:id="rId5"/>
    <p:sldId id="278" r:id="rId6"/>
    <p:sldId id="275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91279-F879-47FB-8A64-026246CC0F9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096F4-78E4-4C03-B3A5-95B3B9D2C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71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92176-BE0B-47A5-BA7F-D6146D96CBF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22365-F4F5-4C5C-AE4B-EFA8A549D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61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6745-0C12-4F3E-9045-9375F70508B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56361-4AE6-4CBB-92EF-6155804D5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83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306F9-A265-45AD-B946-1D3DE0658376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EF6D5-C224-40E8-9BE1-D4AFA64D5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4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E2A9D-9579-4E91-9B26-C94CF6A85BD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B5D6-F460-44B4-AB43-A9A6DC484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31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3AF33-6742-414C-A1AC-46C62E4D6FA5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7E91B-F99B-4BFE-91E5-C6648FE2D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10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80469-CE05-4B05-B05C-ACB0B27E4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73977-1C6F-4375-8E2F-305D33AB6124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22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323E8-9C82-4DE6-B23B-DE9783CC6209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3B15-8F9E-4909-965A-2C6592051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5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0BB39-5650-4CD3-B130-19B01A02052F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1DEB-46DC-45E0-AEDE-C92F04F43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3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50923-27D7-4018-83F1-85835A855971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43135-C84B-4C66-8B2B-542913AA4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1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5A62-F1D2-45F5-B1C1-69FE5CFE187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6C4FD-5949-4FBD-A757-01641228B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56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252FBA-F34E-45C1-BC85-37FFAD4D28BA}" type="datetimeFigureOut">
              <a:rPr lang="ru-RU"/>
              <a:pPr>
                <a:defRPr/>
              </a:pPr>
              <a:t>09.10.2017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613DD4-A83F-4EC9-9B21-B8CC6731D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8" r:id="rId3"/>
    <p:sldLayoutId id="2147483745" r:id="rId4"/>
    <p:sldLayoutId id="2147483749" r:id="rId5"/>
    <p:sldLayoutId id="2147483744" r:id="rId6"/>
    <p:sldLayoutId id="2147483743" r:id="rId7"/>
    <p:sldLayoutId id="2147483742" r:id="rId8"/>
    <p:sldLayoutId id="2147483741" r:id="rId9"/>
    <p:sldLayoutId id="2147483740" r:id="rId10"/>
    <p:sldLayoutId id="21474837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770b8883-40a5-403f-b10d-846ed3e2562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839" y="1524000"/>
            <a:ext cx="3864322" cy="45720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483768" y="404664"/>
            <a:ext cx="460851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«Мой край»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 Сохраним природу - сохраним жизнь.»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76056" y="1844824"/>
            <a:ext cx="3919736" cy="33877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</a:rPr>
              <a:t>   Нельзя допустить, чтобы люди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направляли на своё уничтожение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те силы природы, которые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они сумели открыть и покорить.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Ф.Жолио-Кюри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G:\foto_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504" y="2060848"/>
            <a:ext cx="4707475" cy="288032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87416" y="5877272"/>
            <a:ext cx="5256584" cy="60594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 </a:t>
            </a:r>
            <a:r>
              <a:rPr lang="ru-RU" sz="3600" b="1" dirty="0" smtClean="0"/>
              <a:t>                       Кабарга</a:t>
            </a:r>
            <a:endParaRPr lang="ru-RU" sz="36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4722704" cy="3140968"/>
          </a:xfrm>
        </p:spPr>
      </p:pic>
      <p:pic>
        <p:nvPicPr>
          <p:cNvPr id="4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4320480" cy="3892325"/>
          </a:xfr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-27867" y="166017"/>
            <a:ext cx="5328592" cy="68126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itchFamily="18" charset="0"/>
              </a:defRPr>
            </a:lvl9pPr>
          </a:lstStyle>
          <a:p>
            <a:r>
              <a:rPr lang="ru-RU" sz="3600" b="1" dirty="0" smtClean="0"/>
              <a:t>Дикий северный олень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436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0" t="9530" r="12336" b="13553"/>
          <a:stretch/>
        </p:blipFill>
        <p:spPr>
          <a:xfrm>
            <a:off x="467544" y="387658"/>
            <a:ext cx="8280920" cy="6065678"/>
          </a:xfrm>
        </p:spPr>
      </p:pic>
    </p:spTree>
    <p:extLst>
      <p:ext uri="{BB962C8B-B14F-4D97-AF65-F5344CB8AC3E}">
        <p14:creationId xmlns:p14="http://schemas.microsoft.com/office/powerpoint/2010/main" val="179242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8" y="18972"/>
            <a:ext cx="2830817" cy="396314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708920"/>
            <a:ext cx="2543175" cy="3810000"/>
          </a:xfrm>
        </p:spPr>
      </p:pic>
      <p:pic>
        <p:nvPicPr>
          <p:cNvPr id="2050" name="Picture 2" descr="C:\Users\USER\Desktop\Красная книг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12776"/>
            <a:ext cx="2970649" cy="368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801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772816"/>
            <a:ext cx="71340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  <p:pic>
        <p:nvPicPr>
          <p:cNvPr id="19458" name="Picture 2" descr="C:\Users\катя\Desktop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068960"/>
            <a:ext cx="3613100" cy="2901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129</TotalTime>
  <Words>19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 « Сохраним природу - сохраним жизнь.»</vt:lpstr>
      <vt:lpstr>                        Кабарга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USER</cp:lastModifiedBy>
  <cp:revision>18</cp:revision>
  <dcterms:created xsi:type="dcterms:W3CDTF">2012-04-20T03:17:37Z</dcterms:created>
  <dcterms:modified xsi:type="dcterms:W3CDTF">2017-10-08T23:06:33Z</dcterms:modified>
</cp:coreProperties>
</file>