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3" r:id="rId3"/>
    <p:sldId id="257" r:id="rId4"/>
    <p:sldId id="266" r:id="rId5"/>
    <p:sldId id="261" r:id="rId6"/>
    <p:sldId id="264" r:id="rId7"/>
    <p:sldId id="275" r:id="rId8"/>
    <p:sldId id="270" r:id="rId9"/>
    <p:sldId id="274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6BC646"/>
    <a:srgbClr val="056307"/>
    <a:srgbClr val="E22AA5"/>
    <a:srgbClr val="EC14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6869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421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859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9563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4636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1698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0992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220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5627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3644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8371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289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6;&#1088;&#1086;&#1090;&#1072;%20&#1086;&#1090;&#1082;&#1088;&#1099;&#1074;&#1072;&#1102;&#1090;&#1089;&#1103;%20(1).av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ть\Desktop\Рисунок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lvl="0" defTabSz="449263" eaLnBrk="0" fontAlgn="base" hangingPunct="0">
              <a:spcAft>
                <a:spcPct val="0"/>
              </a:spcAft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 Когалыма «Золушка»</a:t>
            </a: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Мультимедийная презентация  </a:t>
            </a:r>
            <a:b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непосредственной образовательной деятельности </a:t>
            </a:r>
            <a:b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средней группе</a:t>
            </a:r>
            <a:r>
              <a:rPr lang="en-US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тему «Поездка на ферму»</a:t>
            </a:r>
            <a:b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b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Воспитатель </a:t>
            </a:r>
            <a:r>
              <a:rPr lang="ru-RU" sz="27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Ташпаева</a:t>
            </a:r>
            <a:r>
              <a:rPr lang="ru-RU" sz="27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Д.Д.</a:t>
            </a: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" name="Picture 2" descr="C:\Documents and Settings\user\Рабочий стол\лошадь с жеребенком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638550"/>
            <a:ext cx="2724150" cy="321945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орова с теленком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76900" y="3638550"/>
            <a:ext cx="3467100" cy="3219450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97481446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5286388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7"/>
            <a:ext cx="8572560" cy="1138773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28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умения  создавать образ животного из бросового материала.</a:t>
            </a:r>
          </a:p>
          <a:p>
            <a:pPr lvl="0" algn="just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endParaRPr lang="ru-RU" sz="1400" b="1" i="1" dirty="0">
              <a:ea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71" y="1785926"/>
            <a:ext cx="8874526" cy="4801314"/>
          </a:xfrm>
          <a:prstGeom prst="rect">
            <a:avLst/>
          </a:prstGeom>
          <a:solidFill>
            <a:srgbClr val="99FF33">
              <a:alpha val="64000"/>
            </a:srgb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Образовательные задачи: </a:t>
            </a:r>
          </a:p>
          <a:p>
            <a:pPr algn="just">
              <a:spcAft>
                <a:spcPts val="0"/>
              </a:spcAft>
            </a:pPr>
            <a:r>
              <a:rPr lang="ru-RU" sz="1400" b="1" dirty="0" smtClean="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акреплять представления детей об условиях, необходимых для жизни домашних животных.</a:t>
            </a:r>
            <a:endParaRPr lang="ru-RU" i="1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lvl="0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-Продолжать осваивать  нетрадиционные техники аппликации,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проявляя активность и вариативность.</a:t>
            </a:r>
            <a:endParaRPr lang="ru-RU" b="1" dirty="0" smtClean="0">
              <a:solidFill>
                <a:srgbClr val="1A1A1A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Развивающие задачи:</a:t>
            </a:r>
            <a:endParaRPr lang="ru-RU" sz="1400" dirty="0">
              <a:ea typeface="Times New Roman"/>
              <a:cs typeface="Times New Roman"/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-Способствовать развитию навыков  свободного общения   детей с взрослым.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-Развивать  общую и мелкую моторику рук, тактильные ощущения.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-Формировать творческое воображение, эстетический вкус.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Воспитательные задачи:</a:t>
            </a:r>
          </a:p>
          <a:p>
            <a:pPr algn="just"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-Воспитывать аккуратность, усидчивость, доброжелательность, умение работать в коллективе.</a:t>
            </a:r>
          </a:p>
          <a:p>
            <a:pPr algn="just"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-Вызывать интерес к ручному труду.</a:t>
            </a: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1A1A1A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1A1A1A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1A1A1A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7518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:\DCIM\116___04\IMG_1147.JPG"/>
          <p:cNvPicPr>
            <a:picLocks noGrp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683568" y="332656"/>
            <a:ext cx="4038600" cy="391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F:\DCIM\116___04\IMG_1150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772816"/>
            <a:ext cx="40386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DCIM\116___04\IMG_115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501008"/>
            <a:ext cx="4392488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65455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056" y="908720"/>
            <a:ext cx="8496944" cy="1263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Ноутбук, аудиозапись «Голоса животных», руль для водителя.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Раздаточный: силуэты овечек, шарики из ваты, салфеток, гречка и манная крупа, клей ПВА, кисточки для  клея.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60648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Материал и оборудование: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DCIM\116___04\IMG_11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204864"/>
            <a:ext cx="19442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DCIM\116___04\IMG_117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3789040"/>
            <a:ext cx="1723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CIM\116___04\IMG_11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3140968"/>
            <a:ext cx="17281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DCIM\116___04\IMG_118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4365104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DCIM\116___04\IMG_118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76256" y="4653136"/>
            <a:ext cx="208823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0307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60648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Организационный момент 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3672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Направлен на: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организацию детей,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возбуждение интереса, переключение внимания на предстоящую деятельность, стимуляцию интереса к познавательной активности, создание эмоционального настроя. </a:t>
            </a:r>
            <a:endParaRPr lang="ru-RU" sz="2000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C:\Users\Роман\Desktop\3c9e30a6390e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126" b="100000" l="0" r="98400">
                        <a14:foregroundMark x1="62600" y1="3829" x2="62600" y2="3829"/>
                        <a14:foregroundMark x1="83400" y1="21396" x2="83400" y2="21396"/>
                        <a14:foregroundMark x1="18600" y1="89414" x2="18600" y2="89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90" y="0"/>
            <a:ext cx="1589310" cy="14113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Содержимое 13" descr="F:\DCIM\116___04\IMG_1153.JPG"/>
          <p:cNvPicPr>
            <a:picLocks noGrp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8200" y="1556792"/>
            <a:ext cx="431628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Роман\Desktop\3c9e30a6390e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126" b="100000" l="0" r="98400">
                        <a14:foregroundMark x1="62600" y1="3829" x2="62600" y2="3829"/>
                        <a14:foregroundMark x1="83400" y1="21396" x2="83400" y2="21396"/>
                        <a14:foregroundMark x1="18600" y1="89414" x2="18600" y2="89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89310" cy="14113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679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1208" y="260648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Основной этап </a:t>
            </a:r>
          </a:p>
          <a:p>
            <a:pPr algn="ctr"/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24743"/>
            <a:ext cx="353409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 на: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Активизацию мыслительной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 через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Обеспечение словесной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активности;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71450" indent="-17145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внимания, мышления детей.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9" name="Содержимое 8" descr="F:\DCIM\116___04\IMG_1157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196752"/>
            <a:ext cx="5286380" cy="523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592891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68407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практическая деятельность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Times New Roman"/>
            </a:endParaRP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2746648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Пальчиковая гимнастика «Овечка»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39212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рук, координации движений пальцев рук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:\DCIM\116___04\IMG_1166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1268760"/>
            <a:ext cx="511175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Documents and Settings\user\Рабочий стол\97481446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4581128"/>
            <a:ext cx="1584176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7953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38" cy="9413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F:\DCIM\116___04\IMG_1162.JPG"/>
          <p:cNvPicPr>
            <a:picLocks noGrp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071934" y="928670"/>
            <a:ext cx="4686304" cy="314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Направлена  на развитие творческих способностей детей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F:\DCIM\116___04\IMG_1169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429000"/>
            <a:ext cx="50006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134858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5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  <a:endParaRPr lang="ru-RU" sz="32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9654"/>
            <a:ext cx="82089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чувства удовлетворения от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проделанной работы,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рефлексию  детской деятельности. </a:t>
            </a:r>
          </a:p>
          <a:p>
            <a:endParaRPr lang="ru-RU" dirty="0"/>
          </a:p>
        </p:txBody>
      </p:sp>
      <p:pic>
        <p:nvPicPr>
          <p:cNvPr id="4" name="Рисунок 3" descr="F:\DCIM\116___04\IMG_117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2000240"/>
            <a:ext cx="6601366" cy="456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2606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226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     Муниципальное автономное дошкольное образовательное учреждение города Когалыма «Золушка»  Мультимедийная презентация   непосредственной образовательной деятельности  в средней группе на тему «Поездка на ферму»                                                                                                                  Воспитатель Ташпаева Д.Д. </vt:lpstr>
      <vt:lpstr>Слайд 2</vt:lpstr>
      <vt:lpstr>Слайд 3</vt:lpstr>
      <vt:lpstr>Слайд 4</vt:lpstr>
      <vt:lpstr>Слайд 5</vt:lpstr>
      <vt:lpstr>Слайд 6</vt:lpstr>
      <vt:lpstr>       Пальчиковая гимнастика «Овечка»  </vt:lpstr>
      <vt:lpstr>Продуктивная деятельность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</dc:creator>
  <cp:lastModifiedBy>home</cp:lastModifiedBy>
  <cp:revision>111</cp:revision>
  <dcterms:created xsi:type="dcterms:W3CDTF">2015-04-12T13:21:01Z</dcterms:created>
  <dcterms:modified xsi:type="dcterms:W3CDTF">2019-11-21T09:08:03Z</dcterms:modified>
</cp:coreProperties>
</file>