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5" r:id="rId2"/>
    <p:sldId id="256" r:id="rId3"/>
    <p:sldId id="293" r:id="rId4"/>
    <p:sldId id="289" r:id="rId5"/>
    <p:sldId id="290" r:id="rId6"/>
    <p:sldId id="262" r:id="rId7"/>
    <p:sldId id="294" r:id="rId8"/>
    <p:sldId id="270" r:id="rId9"/>
    <p:sldId id="269" r:id="rId10"/>
    <p:sldId id="273" r:id="rId11"/>
    <p:sldId id="288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4AA8E-8765-4112-B1EB-12FAF79AA42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53A8C-49E6-4C81-A657-D1EC6BE29A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22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411" y="5319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14652" y="13945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43400" y="541784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20" y="32612"/>
            <a:ext cx="8985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133600"/>
            <a:ext cx="723631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Национальная хантыйская кукла «</a:t>
            </a:r>
            <a:r>
              <a:rPr lang="ru-RU" sz="4400" b="1" i="1" dirty="0" err="1" smtClean="0">
                <a:solidFill>
                  <a:srgbClr val="FF0000"/>
                </a:solidFill>
              </a:rPr>
              <a:t>акань</a:t>
            </a:r>
            <a:r>
              <a:rPr lang="ru-RU" sz="4400" b="1" i="1" dirty="0" smtClean="0">
                <a:solidFill>
                  <a:srgbClr val="FF0000"/>
                </a:solidFill>
              </a:rPr>
              <a:t>»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118274"/>
            <a:ext cx="86867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МУНИЦИПАЛЬНОЕ БЮДЖЕТНОЕ УЧЕРЕЖДЕНИЕ ДОПОЛНИТЕЛЬНОГО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«РАЙОННЫЙ ЦЕНТР ТВОРЧЕСТВА ДЕТЕЙ И МОЛОДЁЖИ «СПЕКТР»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Творческий проект</a:t>
            </a:r>
            <a:endParaRPr lang="ru-RU" sz="3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5410200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</a:p>
          <a:p>
            <a:pPr>
              <a:defRPr/>
            </a:pPr>
            <a:r>
              <a:rPr 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Вахитова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Азалия, 10 лет ,</a:t>
            </a:r>
          </a:p>
          <a:p>
            <a:pPr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Пономарева Любовь Александровна -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3044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7584" y="548680"/>
            <a:ext cx="7776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6" name="Рисунок 5" descr="C:\Users\артур\Desktop\фотки для проекта\IMG_20181127_16411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3990049" cy="394981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81200" y="3810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Моя кукла «</a:t>
            </a:r>
            <a:r>
              <a:rPr lang="ru-RU" sz="3200" b="1" dirty="0" err="1" smtClean="0">
                <a:solidFill>
                  <a:srgbClr val="FF0000"/>
                </a:solidFill>
              </a:rPr>
              <a:t>акань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ртур\Desktop\фотки для проекта\IMG_20181127_1732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3796412" cy="284656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C:\Users\артур\Desktop\фотки для проекта\IMG_20181127_17270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4114800" cy="2895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95400" y="4572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Мастер-класс для девочек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70272" y="2967335"/>
            <a:ext cx="6803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1143000"/>
            <a:ext cx="6400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 проекта:</a:t>
            </a:r>
            <a:r>
              <a:rPr lang="ru-RU" sz="3200" dirty="0" smtClean="0"/>
              <a:t> </a:t>
            </a:r>
          </a:p>
          <a:p>
            <a:endParaRPr lang="ru-RU" sz="3200" dirty="0" smtClean="0"/>
          </a:p>
          <a:p>
            <a:r>
              <a:rPr lang="ru-RU" sz="2400" dirty="0" smtClean="0"/>
              <a:t>изучение культуры и традиций народов ханты и манси через изготовление национальной куклы «</a:t>
            </a:r>
            <a:r>
              <a:rPr lang="ru-RU" sz="2400" dirty="0" err="1" smtClean="0"/>
              <a:t>акань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459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1371600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Гипотеза</a:t>
            </a:r>
          </a:p>
          <a:p>
            <a:endParaRPr lang="ru-RU" sz="2400" dirty="0" smtClean="0"/>
          </a:p>
          <a:p>
            <a:r>
              <a:rPr lang="ru-RU" sz="2400" dirty="0" smtClean="0"/>
              <a:t>Традиционные игрушки являются важной частью жизни детей коренных народов ханты и манси, они не только развлекают детей, но и готовят детей к взрослой жизни.</a:t>
            </a:r>
          </a:p>
          <a:p>
            <a:endParaRPr lang="ru-RU" sz="2400" dirty="0"/>
          </a:p>
        </p:txBody>
      </p:sp>
      <p:pic>
        <p:nvPicPr>
          <p:cNvPr id="6" name="Рисунок 5" descr="https://s1.babiki.ru/uploads/images/02/28/04/2014/08/22/1c7b8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219200"/>
            <a:ext cx="2743200" cy="4191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143000"/>
            <a:ext cx="5334000" cy="360341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38200" y="48006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Куклы, найденные в гробницах фараонов более </a:t>
            </a:r>
            <a:r>
              <a:rPr lang="en-US" dirty="0" smtClean="0"/>
              <a:t> IV  </a:t>
            </a:r>
            <a:r>
              <a:rPr lang="ru-RU" dirty="0" smtClean="0"/>
              <a:t>тыс. лет назад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57200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Древний Египет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143000"/>
            <a:ext cx="1666875" cy="34671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81800" y="4800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Кукла для игры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447800"/>
            <a:ext cx="2819400" cy="2819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" y="4648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Кукла  из полотна и соломы </a:t>
            </a:r>
            <a:r>
              <a:rPr lang="en-US" dirty="0" smtClean="0"/>
              <a:t>III-IV </a:t>
            </a:r>
            <a:r>
              <a:rPr lang="ru-RU" dirty="0" smtClean="0"/>
              <a:t>вв. до нашей эры</a:t>
            </a:r>
            <a:endParaRPr lang="ru-RU" dirty="0"/>
          </a:p>
        </p:txBody>
      </p:sp>
      <p:pic>
        <p:nvPicPr>
          <p:cNvPr id="1028" name="Picture 4" descr="игрушка римлянки креперии трифайны 2 век н э слоновая кос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066800"/>
            <a:ext cx="1676099" cy="33878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81600" y="4648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Шарнирная  кукла из слоновой кости </a:t>
            </a:r>
            <a:r>
              <a:rPr lang="en-US" dirty="0" smtClean="0"/>
              <a:t>II </a:t>
            </a:r>
            <a:r>
              <a:rPr lang="ru-RU" dirty="0" smtClean="0"/>
              <a:t>в. до нашей Эры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5334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Древний Рим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111970"/>
            <a:ext cx="54035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2800" dirty="0" smtClean="0"/>
              <a:t>Кукла представляет </a:t>
            </a:r>
          </a:p>
          <a:p>
            <a:r>
              <a:rPr lang="ru-RU" sz="2800" dirty="0" smtClean="0"/>
              <a:t>собой</a:t>
            </a:r>
          </a:p>
          <a:p>
            <a:r>
              <a:rPr lang="ru-RU" sz="2800" dirty="0" smtClean="0"/>
              <a:t>фигурку человека, </a:t>
            </a:r>
          </a:p>
          <a:p>
            <a:r>
              <a:rPr lang="ru-RU" sz="2800" dirty="0" smtClean="0"/>
              <a:t>состоящую из головы         </a:t>
            </a:r>
          </a:p>
          <a:p>
            <a:r>
              <a:rPr lang="ru-RU" sz="2800" dirty="0" smtClean="0"/>
              <a:t>и туловища.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83393" y="188640"/>
            <a:ext cx="35164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Кукла «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акань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5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09"/>
          <a:stretch>
            <a:fillRect/>
          </a:stretch>
        </p:blipFill>
        <p:spPr bwMode="auto">
          <a:xfrm>
            <a:off x="5562600" y="1082117"/>
            <a:ext cx="3102496" cy="4078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2467" y="1242599"/>
            <a:ext cx="54035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22144" y="188640"/>
            <a:ext cx="30389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Куклы-люди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 descr="H:\Documents and Settings\Нинель\Рабочий стол\img16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0998" y="980728"/>
            <a:ext cx="35055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81000" y="1600201"/>
            <a:ext cx="480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Куклы представляют все категории населения: младенцев, мальчиков, девочек, мужчин и женщин, стариков и старух.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8336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pic>
        <p:nvPicPr>
          <p:cNvPr id="7" name="Рисунок 6" descr="https://s1.babiki.ru/uploads/images/02/28/04/2014/08/22/4e993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7545" y="1850855"/>
            <a:ext cx="3468456" cy="220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1.babiki.ru/uploads/images/02/28/04/2014/08/22/b3903a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295400"/>
            <a:ext cx="2803663" cy="344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09800" y="1524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Куклы - растения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50292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Кукла-шишка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502920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Кукла - дерево и кукла - ягода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BSTRACT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865613" y="1579611"/>
            <a:ext cx="1412775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0"/>
            <a:ext cx="288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286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</a:t>
            </a:r>
            <a:r>
              <a:rPr lang="ru-RU" sz="3200" b="1" dirty="0" err="1" smtClean="0">
                <a:solidFill>
                  <a:srgbClr val="FF0000"/>
                </a:solidFill>
              </a:rPr>
              <a:t>Варьеганском</a:t>
            </a:r>
            <a:r>
              <a:rPr lang="ru-RU" sz="3200" b="1" dirty="0" smtClean="0">
                <a:solidFill>
                  <a:srgbClr val="FF0000"/>
                </a:solidFill>
              </a:rPr>
              <a:t> этнографическом музее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артур\Desktop\фотки для проекта\IMG_20181123_14130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3032925" cy="24317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C:\Users\артур\Desktop\фотки для проекта\IMG_20181123_14234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990600"/>
            <a:ext cx="3101726" cy="226849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Рисунок 8" descr="C:\Users\артур\Desktop\фотки для проекта\IMG_20181123_14193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971800"/>
            <a:ext cx="3010591" cy="238737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181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57</cp:revision>
  <dcterms:created xsi:type="dcterms:W3CDTF">2015-06-17T07:50:13Z</dcterms:created>
  <dcterms:modified xsi:type="dcterms:W3CDTF">2019-11-21T19:31:10Z</dcterms:modified>
</cp:coreProperties>
</file>