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50" autoAdjust="0"/>
    <p:restoredTop sz="86146" autoAdjust="0"/>
  </p:normalViewPr>
  <p:slideViewPr>
    <p:cSldViewPr>
      <p:cViewPr varScale="1">
        <p:scale>
          <a:sx n="74" d="100"/>
          <a:sy n="74" d="100"/>
        </p:scale>
        <p:origin x="-11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7F2543-05A5-4D48-A291-1983AF5E8250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A68A24-F83E-46CA-B540-DAB6CF84E5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203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Тема занятия по лепке :</a:t>
            </a:r>
            <a:r>
              <a:rPr lang="ru-RU" baseline="0" dirty="0" smtClean="0"/>
              <a:t> «Огурцы».  Материал используемый для оформления : цветная бумага, нить для вязки.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68A24-F83E-46CA-B540-DAB6CF84E54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856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Тема занятия по лепке из пластилина: « Самолет».</a:t>
            </a:r>
            <a:r>
              <a:rPr lang="ru-RU" baseline="0" dirty="0" smtClean="0"/>
              <a:t> Материал используемый для оформления поделок : цветной картон, клей, белый маркер.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68A24-F83E-46CA-B540-DAB6CF84E54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331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Тема</a:t>
            </a:r>
            <a:r>
              <a:rPr lang="ru-RU" baseline="0" dirty="0" smtClean="0"/>
              <a:t> : коллективная работа «Подарок для мамочки» . Используемый материал: соленое тесто, цветная бумага, краски, деревянные палочки, лист пенопласта.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68A24-F83E-46CA-B540-DAB6CF84E54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270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Фото</a:t>
            </a:r>
            <a:r>
              <a:rPr lang="ru-RU" baseline="0" dirty="0" smtClean="0"/>
              <a:t> из </a:t>
            </a:r>
            <a:r>
              <a:rPr lang="ru-RU" baseline="0" dirty="0" err="1" smtClean="0"/>
              <a:t>инернета</a:t>
            </a:r>
            <a:r>
              <a:rPr lang="ru-RU" baseline="0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68A24-F83E-46CA-B540-DAB6CF84E54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902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Фото</a:t>
            </a:r>
            <a:r>
              <a:rPr lang="ru-RU" baseline="0" dirty="0" smtClean="0"/>
              <a:t> из интернета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68A24-F83E-46CA-B540-DAB6CF84E54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4699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Фото из интернета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68A24-F83E-46CA-B540-DAB6CF84E54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266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0512-8C90-43F4-8A4A-79316218D9E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D239-FAEB-4626-A3F8-C551ADE20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0512-8C90-43F4-8A4A-79316218D9E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D239-FAEB-4626-A3F8-C551ADE20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0512-8C90-43F4-8A4A-79316218D9E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D239-FAEB-4626-A3F8-C551ADE20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0512-8C90-43F4-8A4A-79316218D9E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D239-FAEB-4626-A3F8-C551ADE20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0512-8C90-43F4-8A4A-79316218D9E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D239-FAEB-4626-A3F8-C551ADE20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0512-8C90-43F4-8A4A-79316218D9E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D239-FAEB-4626-A3F8-C551ADE20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0512-8C90-43F4-8A4A-79316218D9E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D239-FAEB-4626-A3F8-C551ADE20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0512-8C90-43F4-8A4A-79316218D9E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D239-FAEB-4626-A3F8-C551ADE20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0512-8C90-43F4-8A4A-79316218D9E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D239-FAEB-4626-A3F8-C551ADE20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0512-8C90-43F4-8A4A-79316218D9E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D239-FAEB-4626-A3F8-C551ADE20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0512-8C90-43F4-8A4A-79316218D9E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D239-FAEB-4626-A3F8-C551ADE20EC4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FB50512-8C90-43F4-8A4A-79316218D9E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B26D239-FAEB-4626-A3F8-C551ADE20EC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484784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Идеи оформления поделок из пластилина в первой младшей группе.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396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5389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rgbClr val="002060"/>
                </a:solidFill>
              </a:rPr>
              <a:t>Большинство родителей, отдав ребенка в детский сад, интересуются не только тем, как он ел, спал, не плакал ли, но и тем, чему он научился и какие проводятся занятия. </a:t>
            </a:r>
            <a:r>
              <a:rPr lang="ru-RU" sz="1800" dirty="0">
                <a:solidFill>
                  <a:srgbClr val="002060"/>
                </a:solidFill>
              </a:rPr>
              <a:t>П</a:t>
            </a:r>
            <a:r>
              <a:rPr lang="ru-RU" sz="1800" dirty="0" smtClean="0">
                <a:solidFill>
                  <a:srgbClr val="002060"/>
                </a:solidFill>
              </a:rPr>
              <a:t>о художественно-эстетическому развитию в первой младшей группе проводиться 2 занятие в неделю (рисование  и лепка),  а результаты этих занятий выставляются на показательные стенды.  В возрасте 2 -3 лет ребенок неплохо катает колобки и колбаски, однако поделки из пластилина с множеством мелких деталей пока что ему не под силу.  Занятия , во время которых воспитатель  делает б</a:t>
            </a:r>
            <a:r>
              <a:rPr lang="ru-RU" sz="1800" b="1" dirty="0" smtClean="0">
                <a:solidFill>
                  <a:srgbClr val="002060"/>
                </a:solidFill>
              </a:rPr>
              <a:t>о</a:t>
            </a:r>
            <a:r>
              <a:rPr lang="ru-RU" sz="1800" dirty="0" smtClean="0">
                <a:solidFill>
                  <a:srgbClr val="002060"/>
                </a:solidFill>
              </a:rPr>
              <a:t>льшую часть работы за ребенка, никак не способствует творческому развитию, а самостоятельность в творчестве крайне важна . Следовательно  не стоит требовать от ребенка идеальных форм, добиваясь сильного сходства с реальными предметами. В результате занятий мы можем получить довольно забавные вещи, но эстетически далекие от совершенства . И тут возникает вопрос, а как же всю эту красоту преподнести на всеобщее обозрение ? Можно, конечно, стандартно разложить  на полки стенда в ряд,  но,  </a:t>
            </a:r>
            <a:r>
              <a:rPr lang="ru-RU" sz="1800" dirty="0">
                <a:solidFill>
                  <a:srgbClr val="002060"/>
                </a:solidFill>
              </a:rPr>
              <a:t>о</a:t>
            </a:r>
            <a:r>
              <a:rPr lang="ru-RU" sz="1800" dirty="0" smtClean="0">
                <a:solidFill>
                  <a:srgbClr val="002060"/>
                </a:solidFill>
              </a:rPr>
              <a:t>днозначно, что ярче и колоритнее смотрятся сюжетные работы.  В этой презентации будет представлено несколько идей оформления детских  поделок из пластилина и соленого теста. </a:t>
            </a:r>
            <a:br>
              <a:rPr lang="ru-RU" sz="1800" dirty="0" smtClean="0">
                <a:solidFill>
                  <a:srgbClr val="002060"/>
                </a:solidFill>
              </a:rPr>
            </a:br>
            <a:endParaRPr lang="ru-RU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050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937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23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688"/>
            <a:ext cx="9144000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358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0"/>
            <a:ext cx="46085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546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71500"/>
            <a:ext cx="6192688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026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08720"/>
            <a:ext cx="6984776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407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0"/>
            <a:ext cx="62646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86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287</TotalTime>
  <Words>301</Words>
  <Application>Microsoft Office PowerPoint</Application>
  <PresentationFormat>Экран (4:3)</PresentationFormat>
  <Paragraphs>14</Paragraphs>
  <Slides>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Spring</vt:lpstr>
      <vt:lpstr>Идеи оформления поделок из пластилина в первой младшей группе.</vt:lpstr>
      <vt:lpstr>Большинство родителей, отдав ребенка в детский сад, интересуются не только тем, как он ел, спал, не плакал ли, но и тем, чему он научился и какие проводятся занятия. По художественно-эстетическому развитию в первой младшей группе проводиться 2 занятие в неделю (рисование  и лепка),  а результаты этих занятий выставляются на показательные стенды.  В возрасте 2 -3 лет ребенок неплохо катает колобки и колбаски, однако поделки из пластилина с множеством мелких деталей пока что ему не под силу.  Занятия , во время которых воспитатель  делает большую часть работы за ребенка, никак не способствует творческому развитию, а самостоятельность в творчестве крайне важна . Следовательно  не стоит требовать от ребенка идеальных форм, добиваясь сильного сходства с реальными предметами. В результате занятий мы можем получить довольно забавные вещи, но эстетически далекие от совершенства . И тут возникает вопрос, а как же всю эту красоту преподнести на всеобщее обозрение ? Можно, конечно, стандартно разложить  на полки стенда в ряд,  но,  однозначно, что ярче и колоритнее смотрятся сюжетные работы.  В этой презентации будет представлено несколько идей оформления детских  поделок из пластилина и соленого теста.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Оформление поделок из пластилина в группе раннего возраста.</dc:title>
  <dc:creator>Пи-Питюлька</dc:creator>
  <cp:lastModifiedBy>Пи-Питюлька</cp:lastModifiedBy>
  <cp:revision>24</cp:revision>
  <dcterms:created xsi:type="dcterms:W3CDTF">2018-12-01T18:09:43Z</dcterms:created>
  <dcterms:modified xsi:type="dcterms:W3CDTF">2018-12-05T21:31:38Z</dcterms:modified>
</cp:coreProperties>
</file>