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156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240AC-7B4A-4479-8D2B-5B888BFE1994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2E1E-B313-4208-8960-ED0FDA539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240AC-7B4A-4479-8D2B-5B888BFE1994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2E1E-B313-4208-8960-ED0FDA539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240AC-7B4A-4479-8D2B-5B888BFE1994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2E1E-B313-4208-8960-ED0FDA539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240AC-7B4A-4479-8D2B-5B888BFE1994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2E1E-B313-4208-8960-ED0FDA539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240AC-7B4A-4479-8D2B-5B888BFE1994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2E1E-B313-4208-8960-ED0FDA539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240AC-7B4A-4479-8D2B-5B888BFE1994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2E1E-B313-4208-8960-ED0FDA539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240AC-7B4A-4479-8D2B-5B888BFE1994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2E1E-B313-4208-8960-ED0FDA539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240AC-7B4A-4479-8D2B-5B888BFE1994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2E1E-B313-4208-8960-ED0FDA539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240AC-7B4A-4479-8D2B-5B888BFE1994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2E1E-B313-4208-8960-ED0FDA539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240AC-7B4A-4479-8D2B-5B888BFE1994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2E1E-B313-4208-8960-ED0FDA539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240AC-7B4A-4479-8D2B-5B888BFE1994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2E1E-B313-4208-8960-ED0FDA539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240AC-7B4A-4479-8D2B-5B888BFE1994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A2E1E-B313-4208-8960-ED0FDA5397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98884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9600" dirty="0"/>
              <a:t>П</a:t>
            </a:r>
            <a:r>
              <a:rPr lang="ru-RU" sz="9600" dirty="0" smtClean="0"/>
              <a:t>исьма</a:t>
            </a:r>
            <a:endParaRPr lang="ru-RU" sz="9600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88840"/>
            <a:ext cx="9144000" cy="486916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800" dirty="0" smtClean="0"/>
              <a:t>Информация о старых письмах</a:t>
            </a:r>
          </a:p>
          <a:p>
            <a:r>
              <a:rPr lang="ru-RU" sz="4800" dirty="0" smtClean="0"/>
              <a:t>войны</a:t>
            </a:r>
            <a:endParaRPr lang="ru-RU" sz="4800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5661248"/>
            <a:ext cx="9144000" cy="119675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6000" dirty="0" smtClean="0"/>
              <a:t>Вот так писали письма</a:t>
            </a:r>
            <a:endParaRPr lang="ru-RU" sz="6000" dirty="0"/>
          </a:p>
        </p:txBody>
      </p:sp>
      <p:pic>
        <p:nvPicPr>
          <p:cNvPr id="10242" name="Picture 2" descr="http://photos.lifeisphoto.ru/15/0/15500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429" b="2429"/>
          <a:stretch>
            <a:fillRect/>
          </a:stretch>
        </p:blipFill>
        <p:spPr bwMode="auto">
          <a:xfrm>
            <a:off x="0" y="-2742"/>
            <a:ext cx="9144000" cy="566398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5589240"/>
            <a:ext cx="9144000" cy="126876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/>
              <a:t>А вот так складывали письма треугольником и отправляли</a:t>
            </a:r>
            <a:endParaRPr lang="ru-RU" sz="3600" dirty="0"/>
          </a:p>
        </p:txBody>
      </p:sp>
      <p:sp>
        <p:nvSpPr>
          <p:cNvPr id="8" name="Рисунок 5"/>
          <p:cNvSpPr txBox="1">
            <a:spLocks/>
          </p:cNvSpPr>
          <p:nvPr/>
        </p:nvSpPr>
        <p:spPr>
          <a:xfrm>
            <a:off x="152400" y="152401"/>
            <a:ext cx="9144000" cy="5436839"/>
          </a:xfrm>
          <a:prstGeom prst="rect">
            <a:avLst/>
          </a:prstGeom>
        </p:spPr>
      </p:sp>
      <p:pic>
        <p:nvPicPr>
          <p:cNvPr id="15362" name="Picture 2" descr="https://ds04.infourok.ru/uploads/ex/08e6/0006bfa5-afa93d26/img2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620" b="6620"/>
          <a:stretch>
            <a:fillRect/>
          </a:stretch>
        </p:blipFill>
        <p:spPr bwMode="auto">
          <a:xfrm>
            <a:off x="0" y="0"/>
            <a:ext cx="9144000" cy="55892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5661248"/>
            <a:ext cx="9144000" cy="119675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/>
              <a:t>Вот столько примерно писем отправлялось на фронт</a:t>
            </a:r>
            <a:endParaRPr lang="ru-RU" sz="3600" dirty="0"/>
          </a:p>
        </p:txBody>
      </p:sp>
      <p:pic>
        <p:nvPicPr>
          <p:cNvPr id="16386" name="Picture 2" descr="https://ds04.infourok.ru/uploads/ex/08e6/0006bfa5-afa93d26/img1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100" b="6100"/>
          <a:stretch>
            <a:fillRect/>
          </a:stretch>
        </p:blipFill>
        <p:spPr bwMode="auto">
          <a:xfrm>
            <a:off x="0" y="0"/>
            <a:ext cx="9144000" cy="56612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Письма </a:t>
            </a:r>
            <a:r>
              <a:rPr lang="ru-RU" sz="2800" dirty="0"/>
              <a:t>с фронта до сих пор бережно хранят во многих семьях. У каждого  </a:t>
            </a:r>
            <a:r>
              <a:rPr lang="ru-RU" sz="2800" dirty="0" smtClean="0"/>
              <a:t>письма </a:t>
            </a:r>
            <a:r>
              <a:rPr lang="ru-RU" sz="2800" dirty="0"/>
              <a:t>своя история: счастливая или печальная. Бывало и так, что иногда весточка с фронта о том, что родной человек </a:t>
            </a:r>
            <a:r>
              <a:rPr lang="ru-RU" sz="2800" dirty="0" err="1" smtClean="0"/>
              <a:t>жив-здоров</a:t>
            </a:r>
            <a:r>
              <a:rPr lang="ru-RU" sz="2800" dirty="0" smtClean="0"/>
              <a:t> не доходили до родных. Письма </a:t>
            </a:r>
            <a:r>
              <a:rPr lang="ru-RU" sz="2800" dirty="0"/>
              <a:t>с фронтов Великой Отечественной войны — документы огромной </a:t>
            </a:r>
            <a:r>
              <a:rPr lang="ru-RU" sz="2800" dirty="0" smtClean="0"/>
              <a:t>силы .</a:t>
            </a:r>
            <a:r>
              <a:rPr lang="ru-RU" sz="2800" dirty="0"/>
              <a:t> С началом военных действий миллионы людей оказались в действующей армии. </a:t>
            </a:r>
            <a:r>
              <a:rPr lang="ru-RU" sz="2800" dirty="0" smtClean="0"/>
              <a:t> </a:t>
            </a:r>
            <a:r>
              <a:rPr lang="ru-RU" sz="2800" dirty="0"/>
              <a:t>Война разлучила тысячи семей. Вся надежда была на почту, которая помогала найти близких — в тылу и на фронте. Ежедневно уходили на фронт тысячи писем, открыток, газет и журналов. Не меньше шло писем с фронта — в разные города, поселки и села, туда, где были оставлены родные люди.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6600" dirty="0" smtClean="0"/>
              <a:t>Спасибо за </a:t>
            </a:r>
            <a:r>
              <a:rPr lang="ru-RU" sz="6600" dirty="0" smtClean="0"/>
              <a:t>внимание! </a:t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                 </a:t>
            </a:r>
            <a:r>
              <a:rPr lang="ru-RU" sz="2800" dirty="0" smtClean="0"/>
              <a:t>работу </a:t>
            </a:r>
            <a:r>
              <a:rPr lang="ru-RU" sz="2800" dirty="0" smtClean="0"/>
              <a:t>выполнил</a:t>
            </a:r>
            <a:br>
              <a:rPr lang="ru-RU" sz="2800" dirty="0" smtClean="0"/>
            </a:br>
            <a:r>
              <a:rPr lang="ru-RU" sz="2800" dirty="0" smtClean="0"/>
              <a:t>                                          </a:t>
            </a:r>
            <a:r>
              <a:rPr lang="ru-RU" sz="2800" dirty="0" smtClean="0"/>
              <a:t>ученик 4 класса «Е»</a:t>
            </a:r>
            <a:br>
              <a:rPr lang="ru-RU" sz="2800" dirty="0" smtClean="0"/>
            </a:br>
            <a:r>
              <a:rPr lang="ru-RU" sz="2800" dirty="0" smtClean="0"/>
              <a:t>                                          ГБОУ Школа № 281</a:t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</a:t>
            </a:r>
            <a:r>
              <a:rPr lang="ru-RU" sz="2800" dirty="0" err="1" smtClean="0"/>
              <a:t>Тарнопольский</a:t>
            </a:r>
            <a:r>
              <a:rPr lang="ru-RU" sz="2800" dirty="0" smtClean="0"/>
              <a:t> Андрей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ransition spd="slow" advTm="2000"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102</TotalTime>
  <Words>152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Письма</vt:lpstr>
      <vt:lpstr>Вот так писали письма</vt:lpstr>
      <vt:lpstr>А вот так складывали письма треугольником и отправляли</vt:lpstr>
      <vt:lpstr>Вот столько примерно писем отправлялось на фронт</vt:lpstr>
      <vt:lpstr>Слайд 5</vt:lpstr>
      <vt:lpstr>Спасибо за внимание!                    работу выполнил                                           ученик 4 класса «Е»                                           ГБОУ Школа № 281                                                 Тарнопольский Андрей 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Письма</dc:title>
  <dc:creator>aleks</dc:creator>
  <cp:lastModifiedBy>281</cp:lastModifiedBy>
  <cp:revision>11</cp:revision>
  <dcterms:created xsi:type="dcterms:W3CDTF">2018-09-20T16:00:55Z</dcterms:created>
  <dcterms:modified xsi:type="dcterms:W3CDTF">2019-11-21T11:46:45Z</dcterms:modified>
</cp:coreProperties>
</file>