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3" r:id="rId4"/>
    <p:sldId id="264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904FA-04A3-4B8B-B932-35F774AD995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9B046-2DD1-4138-95A5-0C99246A5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.HOME-40599CDA61\Рабочий стол\Prestuplenie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68441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Нравственный идеал Ф.М.Достоевского</a:t>
            </a:r>
            <a:br>
              <a:rPr lang="ru-RU" b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в романе «Преступление и наказание»</a:t>
            </a:r>
            <a:endParaRPr lang="ru-RU" b="1" dirty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.HOME-40599CDA61\Рабочий стол\Prestuplenie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70" y="3429000"/>
            <a:ext cx="4572032" cy="3237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svetlaja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6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е документы.Оксана\уроки лит10\Достоевский\Достоевский\открытый урок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Домашнее задание</a:t>
            </a:r>
            <a:endParaRPr lang="ru-RU" b="1" dirty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Batang" pitchFamily="18" charset="-127"/>
                <a:ea typeface="Batang" pitchFamily="18" charset="-127"/>
              </a:rPr>
              <a:t>Написать сочинение – рассуждение</a:t>
            </a:r>
          </a:p>
          <a:p>
            <a:pPr marL="514350" indent="-514350">
              <a:buNone/>
            </a:pPr>
            <a:r>
              <a:rPr lang="ru-RU" b="1" dirty="0" smtClean="0">
                <a:latin typeface="Batang" pitchFamily="18" charset="-127"/>
                <a:ea typeface="Batang" pitchFamily="18" charset="-127"/>
              </a:rPr>
              <a:t>      1. К </a:t>
            </a:r>
            <a:r>
              <a:rPr lang="ru-RU" b="1" dirty="0">
                <a:latin typeface="Batang" pitchFamily="18" charset="-127"/>
                <a:ea typeface="Batang" pitchFamily="18" charset="-127"/>
              </a:rPr>
              <a:t>чему ведет нарушение нравственных законов? </a:t>
            </a:r>
            <a:r>
              <a:rPr lang="ru-RU" dirty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>2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. 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Влияние </a:t>
            </a:r>
            <a:r>
              <a:rPr lang="ru-RU" b="1" dirty="0">
                <a:latin typeface="Batang" pitchFamily="18" charset="-127"/>
                <a:ea typeface="Batang" pitchFamily="18" charset="-127"/>
              </a:rPr>
              <a:t>кумиров, авторитетов на поведение человека и его жизнь.</a:t>
            </a:r>
            <a:br>
              <a:rPr lang="ru-RU" b="1" dirty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>3. Какова </a:t>
            </a:r>
            <a:r>
              <a:rPr lang="ru-RU" b="1" dirty="0">
                <a:latin typeface="Batang" pitchFamily="18" charset="-127"/>
                <a:ea typeface="Batang" pitchFamily="18" charset="-127"/>
              </a:rPr>
              <a:t>цена человеческой жизни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?</a:t>
            </a:r>
          </a:p>
          <a:p>
            <a:pPr marL="514350" indent="-514350">
              <a:buNone/>
            </a:pPr>
            <a:r>
              <a:rPr lang="ru-RU" b="1" dirty="0" smtClean="0">
                <a:latin typeface="Batang" pitchFamily="18" charset="-127"/>
                <a:ea typeface="Batang" pitchFamily="18" charset="-127"/>
              </a:rPr>
              <a:t>(по роману Ф.М.Достоевского «Преступление и наказание»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Нравственный идеал Ф.М.Достоевского в романе «Преступление и наказание»</vt:lpstr>
      <vt:lpstr>Слайд 3</vt:lpstr>
      <vt:lpstr>Слайд 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15</cp:revision>
  <dcterms:created xsi:type="dcterms:W3CDTF">2019-03-19T13:08:26Z</dcterms:created>
  <dcterms:modified xsi:type="dcterms:W3CDTF">2019-11-21T07:23:33Z</dcterms:modified>
</cp:coreProperties>
</file>