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94" r:id="rId2"/>
    <p:sldId id="257" r:id="rId3"/>
    <p:sldId id="259" r:id="rId4"/>
    <p:sldId id="261" r:id="rId5"/>
    <p:sldId id="263" r:id="rId6"/>
    <p:sldId id="266" r:id="rId7"/>
    <p:sldId id="268" r:id="rId8"/>
    <p:sldId id="271" r:id="rId9"/>
    <p:sldId id="273" r:id="rId10"/>
    <p:sldId id="289" r:id="rId11"/>
    <p:sldId id="291" r:id="rId12"/>
    <p:sldId id="293" r:id="rId13"/>
    <p:sldId id="275" r:id="rId14"/>
    <p:sldId id="277" r:id="rId15"/>
    <p:sldId id="279" r:id="rId16"/>
    <p:sldId id="281" r:id="rId17"/>
    <p:sldId id="28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60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DBA579-FAE0-46BF-85C9-AD1D77DAD17B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E75C6A-37CD-42E5-97BE-1C48783642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827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E75C6A-37CD-42E5-97BE-1C48783642C1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2472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E75C6A-37CD-42E5-97BE-1C48783642C1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006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3024336"/>
          </a:xfrm>
        </p:spPr>
        <p:txBody>
          <a:bodyPr>
            <a:normAutofit/>
          </a:bodyPr>
          <a:lstStyle/>
          <a:p>
            <a:pPr algn="ctr"/>
            <a:r>
              <a:rPr lang="ru-RU" sz="1400" dirty="0">
                <a:solidFill>
                  <a:srgbClr val="FF0000"/>
                </a:solidFill>
                <a:effectLst/>
              </a:rPr>
              <a:t>Департамент образования города Москвы</a:t>
            </a:r>
            <a:r>
              <a:rPr lang="ru-RU" sz="1400" b="0" dirty="0">
                <a:solidFill>
                  <a:srgbClr val="FF0000"/>
                </a:solidFill>
                <a:effectLst/>
              </a:rPr>
              <a:t/>
            </a:r>
            <a:br>
              <a:rPr lang="ru-RU" sz="1400" b="0" dirty="0">
                <a:solidFill>
                  <a:srgbClr val="FF0000"/>
                </a:solidFill>
                <a:effectLst/>
              </a:rPr>
            </a:br>
            <a:r>
              <a:rPr lang="ru-RU" sz="1400" dirty="0">
                <a:solidFill>
                  <a:srgbClr val="FF0000"/>
                </a:solidFill>
                <a:effectLst/>
              </a:rPr>
              <a:t>Государственное бюджетное образовательное учреждение города Москвы</a:t>
            </a:r>
            <a:r>
              <a:rPr lang="ru-RU" sz="1400" b="0" dirty="0">
                <a:solidFill>
                  <a:srgbClr val="FF0000"/>
                </a:solidFill>
                <a:effectLst/>
              </a:rPr>
              <a:t/>
            </a:r>
            <a:br>
              <a:rPr lang="ru-RU" sz="1400" b="0" dirty="0">
                <a:solidFill>
                  <a:srgbClr val="FF0000"/>
                </a:solidFill>
                <a:effectLst/>
              </a:rPr>
            </a:br>
            <a:r>
              <a:rPr lang="ru-RU" sz="1400" dirty="0">
                <a:solidFill>
                  <a:srgbClr val="FF0000"/>
                </a:solidFill>
                <a:effectLst/>
              </a:rPr>
              <a:t>"Школа № 777 имени Героя Советского Союза Е.В. </a:t>
            </a:r>
            <a:r>
              <a:rPr lang="ru-RU" sz="1400" dirty="0" smtClean="0">
                <a:solidFill>
                  <a:srgbClr val="FF0000"/>
                </a:solidFill>
                <a:effectLst/>
              </a:rPr>
              <a:t>Михайлова«</a:t>
            </a:r>
            <a:br>
              <a:rPr lang="ru-RU" sz="1400" dirty="0" smtClean="0">
                <a:solidFill>
                  <a:srgbClr val="FF0000"/>
                </a:solidFill>
                <a:effectLst/>
              </a:rPr>
            </a:br>
            <a:r>
              <a:rPr lang="ru-RU" sz="1800" b="0" dirty="0">
                <a:solidFill>
                  <a:srgbClr val="FF0000"/>
                </a:solidFill>
                <a:effectLst/>
              </a:rPr>
              <a:t/>
            </a:r>
            <a:br>
              <a:rPr lang="ru-RU" sz="1800" b="0" dirty="0">
                <a:solidFill>
                  <a:srgbClr val="FF0000"/>
                </a:solidFill>
                <a:effectLst/>
              </a:rPr>
            </a:br>
            <a:r>
              <a:rPr lang="ru-RU" sz="1800" b="0" dirty="0">
                <a:solidFill>
                  <a:srgbClr val="FF0000"/>
                </a:solidFill>
                <a:effectLst/>
              </a:rPr>
              <a:t>Школьный конкурс проектно-исследовательских работ «День науки-2017»</a:t>
            </a:r>
            <a:br>
              <a:rPr lang="ru-RU" sz="1800" b="0" dirty="0">
                <a:solidFill>
                  <a:srgbClr val="FF0000"/>
                </a:solidFill>
                <a:effectLst/>
              </a:rPr>
            </a:br>
            <a:r>
              <a:rPr lang="ru-RU" sz="1800" b="0" dirty="0" smtClean="0">
                <a:solidFill>
                  <a:srgbClr val="FF0000"/>
                </a:solidFill>
                <a:effectLst/>
              </a:rPr>
              <a:t>А</a:t>
            </a:r>
            <a:r>
              <a:rPr lang="ru-RU" sz="2000" dirty="0" smtClean="0">
                <a:solidFill>
                  <a:schemeClr val="accent2"/>
                </a:solidFill>
              </a:rPr>
              <a:t>ЗБУКА ЮНОГО МОСКВИЧА</a:t>
            </a:r>
            <a:br>
              <a:rPr lang="ru-RU" sz="2000" dirty="0" smtClean="0">
                <a:solidFill>
                  <a:schemeClr val="accent2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(ПРОЕКТ 1А КЛАССА)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65938" y="6070353"/>
            <a:ext cx="3563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Руководитель: </a:t>
            </a:r>
            <a:r>
              <a:rPr lang="ru-RU" dirty="0" err="1" smtClean="0"/>
              <a:t>Ротарь</a:t>
            </a:r>
            <a:r>
              <a:rPr lang="ru-RU" dirty="0" smtClean="0"/>
              <a:t> А.В.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677994" y="6467530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Москва, 2017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58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3497" y="51882"/>
            <a:ext cx="9361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0070C0"/>
                </a:solidFill>
              </a:rPr>
              <a:t>П</a:t>
            </a:r>
            <a:endParaRPr lang="ru-RU" sz="96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632" y="71176"/>
            <a:ext cx="31683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Палеонтологический музей</a:t>
            </a:r>
          </a:p>
          <a:p>
            <a:r>
              <a:rPr lang="ru-RU" sz="2000" dirty="0" smtClean="0"/>
              <a:t> </a:t>
            </a:r>
            <a:endParaRPr lang="ru-RU" sz="2000" b="1" dirty="0"/>
          </a:p>
        </p:txBody>
      </p:sp>
      <p:pic>
        <p:nvPicPr>
          <p:cNvPr id="4098" name="Picture 2" descr="https://www.smileplanet.ru/upload/hl-photo/ddd/cf4/paleontologicheskiy_muzei_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4635704" cy="3476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932040" y="1340768"/>
            <a:ext cx="12241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0070C0"/>
                </a:solidFill>
              </a:rPr>
              <a:t>Р</a:t>
            </a:r>
            <a:endParaRPr lang="ru-RU" sz="9600" b="1" dirty="0">
              <a:solidFill>
                <a:srgbClr val="0070C0"/>
              </a:solidFill>
            </a:endParaRPr>
          </a:p>
        </p:txBody>
      </p:sp>
      <p:pic>
        <p:nvPicPr>
          <p:cNvPr id="6" name="Picture 2" descr="http://p2.patriarchia.ru/2013/10/11/1236950500/3DSCF1637-120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6742" y="4000144"/>
            <a:ext cx="6647614" cy="2852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652120" y="2417985"/>
            <a:ext cx="331236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Рождественский монастырь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2053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55" y="934"/>
            <a:ext cx="10801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0070C0"/>
                </a:solidFill>
              </a:rPr>
              <a:t>С</a:t>
            </a:r>
            <a:endParaRPr lang="ru-RU" sz="9600" b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https://pp.userapi.com/c638321/v638321467/2ea69/nDE75cNgP8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55" y="1570594"/>
            <a:ext cx="3965554" cy="5287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96175" y="332656"/>
            <a:ext cx="352839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Спасская башня Кремля</a:t>
            </a:r>
          </a:p>
          <a:p>
            <a:r>
              <a:rPr lang="ru-RU" b="1" dirty="0" smtClean="0"/>
              <a:t> </a:t>
            </a:r>
            <a:endParaRPr lang="ru-RU" dirty="0"/>
          </a:p>
        </p:txBody>
      </p:sp>
      <p:pic>
        <p:nvPicPr>
          <p:cNvPr id="5" name="Picture 2" descr="http://www.rewizor.ru/files/23515pbij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1608" y="3024556"/>
            <a:ext cx="5162391" cy="3845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81609" y="1384005"/>
            <a:ext cx="9361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0070C0"/>
                </a:solidFill>
              </a:rPr>
              <a:t>Т</a:t>
            </a:r>
            <a:endParaRPr lang="ru-RU" sz="96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92080" y="1700808"/>
            <a:ext cx="36004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Третьяковская галерея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2425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47972"/>
            <a:ext cx="12241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C00000"/>
                </a:solidFill>
              </a:rPr>
              <a:t>У</a:t>
            </a:r>
            <a:endParaRPr lang="ru-RU" sz="96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200423"/>
            <a:ext cx="360495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Усадьба Деда Мороза в Кузьминках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3314" name="Picture 2" descr="https://im2-tub-ru.yandex.net/i?id=42abacbf52b6b3ec3cb54204a458f5e0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644" y="1556792"/>
            <a:ext cx="5041242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im1-tub-ru.yandex.net/i?id=11f21800cddbfe2c2f5df4f0ca978eb8-l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7565" y="3248980"/>
            <a:ext cx="4805722" cy="3604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008598" y="1412776"/>
            <a:ext cx="8640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0070C0"/>
                </a:solidFill>
              </a:rPr>
              <a:t>Ф</a:t>
            </a:r>
            <a:endParaRPr lang="ru-RU" sz="96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28200" y="2546665"/>
            <a:ext cx="336460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 smtClean="0"/>
              <a:t>Филёвский</a:t>
            </a:r>
            <a:r>
              <a:rPr lang="ru-RU" sz="2000" b="1" dirty="0" smtClean="0"/>
              <a:t> парк.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5003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011" y="0"/>
            <a:ext cx="12601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7030A0"/>
                </a:solidFill>
              </a:rPr>
              <a:t>Х</a:t>
            </a:r>
            <a:endParaRPr lang="ru-RU" sz="9600" b="1" dirty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4713167" cy="314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608" y="404664"/>
            <a:ext cx="36695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/>
              <a:t>Хлебокомбинат</a:t>
            </a:r>
            <a:r>
              <a:rPr lang="ru-RU" b="1" dirty="0" smtClean="0"/>
              <a:t> «Московский пекарь»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713167" y="547363"/>
            <a:ext cx="10801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0070C0"/>
                </a:solidFill>
              </a:rPr>
              <a:t>Ц</a:t>
            </a:r>
            <a:endParaRPr lang="ru-RU" sz="9600" dirty="0">
              <a:solidFill>
                <a:srgbClr val="0070C0"/>
              </a:solidFill>
            </a:endParaRPr>
          </a:p>
        </p:txBody>
      </p:sp>
      <p:pic>
        <p:nvPicPr>
          <p:cNvPr id="7" name="Picture 2" descr="C:\Users\Кузнецова\Desktop\q7vb1UOAo7U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5913" y="2155704"/>
            <a:ext cx="3491682" cy="4655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793287" y="1340768"/>
            <a:ext cx="2667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ЦУМ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62814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59140"/>
            <a:ext cx="11156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>
                <a:solidFill>
                  <a:srgbClr val="00B050"/>
                </a:solidFill>
              </a:rPr>
              <a:t>Ч</a:t>
            </a:r>
          </a:p>
        </p:txBody>
      </p:sp>
      <p:pic>
        <p:nvPicPr>
          <p:cNvPr id="2050" name="Picture 2" descr="https://pp.userapi.com/c837727/v837727987/1eb35/2d4zlUzEbn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89" y="1044024"/>
            <a:ext cx="4282996" cy="3212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76745" y="366916"/>
            <a:ext cx="331236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Театр им. Чихачёва</a:t>
            </a:r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Picture 2" descr="https://pp.userapi.com/c636626/v636626987/2a5d4/r_3OBG1wxBc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0140" y="4002111"/>
            <a:ext cx="4282996" cy="2855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pp.userapi.com/c638321/v638321467/2f0f4/Qr6P41K7NoM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3589" y="1825157"/>
            <a:ext cx="3700411" cy="4933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710189" y="26552"/>
            <a:ext cx="12299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chemeClr val="accent4">
                    <a:lumMod val="75000"/>
                  </a:schemeClr>
                </a:solidFill>
              </a:rPr>
              <a:t>Ш</a:t>
            </a:r>
            <a:endParaRPr lang="ru-RU" sz="96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72902" y="90432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Памятник М.А. Шолохову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0" y="3938154"/>
            <a:ext cx="25202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Школа </a:t>
            </a:r>
          </a:p>
          <a:p>
            <a:r>
              <a:rPr lang="ru-RU" sz="2000" b="1" dirty="0" smtClean="0"/>
              <a:t>№777</a:t>
            </a:r>
          </a:p>
          <a:p>
            <a:r>
              <a:rPr lang="ru-RU" sz="2000" b="1" dirty="0" smtClean="0"/>
              <a:t> 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867188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697" y="-10834"/>
            <a:ext cx="11876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00B050"/>
                </a:solidFill>
              </a:rPr>
              <a:t>Щ</a:t>
            </a:r>
            <a:endParaRPr lang="ru-RU" sz="9600" b="1" dirty="0">
              <a:solidFill>
                <a:srgbClr val="00B050"/>
              </a:solidFill>
            </a:endParaRPr>
          </a:p>
        </p:txBody>
      </p:sp>
      <p:pic>
        <p:nvPicPr>
          <p:cNvPr id="15362" name="Picture 2" descr="https://img.localway.ru/fullsize/63214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74" y="1340768"/>
            <a:ext cx="4455285" cy="3274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47149" y="24943"/>
            <a:ext cx="312485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4"/>
                </a:solidFill>
              </a:rPr>
              <a:t>Театральный институт им. Щукина (Щука)</a:t>
            </a:r>
          </a:p>
          <a:p>
            <a:pPr algn="ctr"/>
            <a:r>
              <a:rPr lang="ru-RU" dirty="0" smtClean="0"/>
              <a:t> </a:t>
            </a:r>
            <a:endParaRPr lang="ru-RU" b="1" dirty="0">
              <a:solidFill>
                <a:schemeClr val="accent4"/>
              </a:solidFill>
            </a:endParaRPr>
          </a:p>
        </p:txBody>
      </p:sp>
      <p:pic>
        <p:nvPicPr>
          <p:cNvPr id="5" name="Picture 2" descr="https://www.smileplanet.ru/upload/resize_cache/hl-photo/13e/271/1024_800_1/sad_ermitazh_2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9384" y="3186857"/>
            <a:ext cx="5544616" cy="3671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487359" y="1320521"/>
            <a:ext cx="10081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2">
                    <a:lumMod val="75000"/>
                  </a:schemeClr>
                </a:solidFill>
              </a:rPr>
              <a:t>Э</a:t>
            </a:r>
            <a:endParaRPr lang="ru-RU" sz="9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95471" y="2311174"/>
            <a:ext cx="298833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Сад Эрмитаж</a:t>
            </a:r>
          </a:p>
          <a:p>
            <a:r>
              <a:rPr lang="ru-RU" b="1" dirty="0" smtClean="0"/>
              <a:t> 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344375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22836" y="0"/>
            <a:ext cx="10081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2">
                    <a:lumMod val="75000"/>
                  </a:schemeClr>
                </a:solidFill>
              </a:rPr>
              <a:t>Ю</a:t>
            </a:r>
            <a:endParaRPr lang="ru-RU" sz="9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Picture 2" descr="https://pp.userapi.com/c638321/v638321467/2e023/Gh8TW-8Jx7w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50672"/>
            <a:ext cx="4107547" cy="5507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31640" y="116633"/>
            <a:ext cx="295232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Памятник </a:t>
            </a:r>
          </a:p>
          <a:p>
            <a:pPr algn="ctr"/>
            <a:r>
              <a:rPr lang="ru-RU" sz="2000" b="1" dirty="0" smtClean="0"/>
              <a:t>Юрию Долгорукому</a:t>
            </a:r>
          </a:p>
          <a:p>
            <a:r>
              <a:rPr lang="ru-RU" dirty="0" smtClean="0"/>
              <a:t> </a:t>
            </a:r>
            <a:endParaRPr lang="ru-RU" dirty="0"/>
          </a:p>
          <a:p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5" name="Picture 2" descr="https://pp.userapi.com/c638321/v638321467/2f106/Eo2t8xjGzfY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7066" y="1412775"/>
            <a:ext cx="4083919" cy="544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377006" y="19472"/>
            <a:ext cx="10801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2">
                    <a:lumMod val="75000"/>
                  </a:schemeClr>
                </a:solidFill>
              </a:rPr>
              <a:t>Я</a:t>
            </a:r>
            <a:endParaRPr lang="ru-RU" sz="9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28184" y="465748"/>
            <a:ext cx="163507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Яуза</a:t>
            </a:r>
          </a:p>
          <a:p>
            <a:pPr algn="ctr"/>
            <a:r>
              <a:rPr lang="ru-RU" b="1" dirty="0" smtClean="0"/>
              <a:t> 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329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48680"/>
            <a:ext cx="8136904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ВЫВОДЫ:</a:t>
            </a:r>
            <a:r>
              <a:rPr lang="ru-RU" sz="2400" dirty="0" smtClean="0"/>
              <a:t> </a:t>
            </a:r>
          </a:p>
          <a:p>
            <a:r>
              <a:rPr lang="ru-RU" sz="2400" dirty="0" smtClean="0"/>
              <a:t>1. Работая над проектом, мы поняли, что в Москве огромное количество памятников, музеев, парков и площадей. Достаточно, чтобы создать не одну азбуку.</a:t>
            </a:r>
          </a:p>
          <a:p>
            <a:r>
              <a:rPr lang="ru-RU" sz="2400" dirty="0" smtClean="0"/>
              <a:t>2.Наш город самый красивый .</a:t>
            </a:r>
          </a:p>
          <a:p>
            <a:r>
              <a:rPr lang="ru-RU" sz="2400" dirty="0" smtClean="0"/>
              <a:t> 3. Мы думаем, что наша Азбука поможет другим ребятам немного познакомиться с Москвой.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ЖЕЛАЕМ УСПЕХОВ В ИЗУЧЕНИИ НАШЕГО ГОРОДА!</a:t>
            </a:r>
          </a:p>
          <a:p>
            <a:endParaRPr lang="ru-RU" sz="2400" b="1" dirty="0" smtClean="0">
              <a:solidFill>
                <a:srgbClr val="C00000"/>
              </a:solidFill>
            </a:endParaRPr>
          </a:p>
          <a:p>
            <a:r>
              <a:rPr lang="ru-RU" sz="2400" b="1" dirty="0" smtClean="0">
                <a:solidFill>
                  <a:srgbClr val="C00000"/>
                </a:solidFill>
              </a:rPr>
              <a:t>Используемая литература:</a:t>
            </a:r>
          </a:p>
          <a:p>
            <a:r>
              <a:rPr lang="ru-RU" sz="1600" b="1" dirty="0" smtClean="0"/>
              <a:t>1.Дмитриева К.А., </a:t>
            </a:r>
            <a:r>
              <a:rPr lang="ru-RU" sz="1600" b="1" dirty="0" err="1" smtClean="0"/>
              <a:t>Ульяненкова</a:t>
            </a:r>
            <a:r>
              <a:rPr lang="ru-RU" sz="1600" b="1" dirty="0" smtClean="0"/>
              <a:t> М.С., Хлебникова С.А. «В Москве интересно» </a:t>
            </a:r>
            <a:r>
              <a:rPr lang="ru-RU" sz="1600" b="1" dirty="0" err="1" smtClean="0"/>
              <a:t>Олма</a:t>
            </a:r>
            <a:r>
              <a:rPr lang="ru-RU" sz="1600" b="1" dirty="0" smtClean="0"/>
              <a:t> Медиа Групп, 2013 г.</a:t>
            </a:r>
          </a:p>
          <a:p>
            <a:r>
              <a:rPr lang="ru-RU" sz="1600" b="1" dirty="0" smtClean="0"/>
              <a:t>2.Столбова Т.А. «Города великой России</a:t>
            </a:r>
            <a:r>
              <a:rPr lang="ru-RU" sz="1600" b="1" smtClean="0"/>
              <a:t>» Санкт-Петербург 2005 г.</a:t>
            </a:r>
            <a:endParaRPr lang="ru-RU" sz="1600" b="1" dirty="0" smtClean="0"/>
          </a:p>
          <a:p>
            <a:endParaRPr lang="ru-RU" sz="1600" b="1" dirty="0" smtClean="0"/>
          </a:p>
        </p:txBody>
      </p:sp>
    </p:spTree>
    <p:extLst>
      <p:ext uri="{BB962C8B-B14F-4D97-AF65-F5344CB8AC3E}">
        <p14:creationId xmlns:p14="http://schemas.microsoft.com/office/powerpoint/2010/main" val="104163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908720"/>
            <a:ext cx="792088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Гипотеза:</a:t>
            </a:r>
            <a:r>
              <a:rPr lang="ru-RU" sz="2400" dirty="0" smtClean="0"/>
              <a:t> Мы только что закончили изучать алфавит, и захотели узнать, получится ли у нас составить азбуку нашего любимого города  Москвы?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Цель нашего проекта</a:t>
            </a:r>
            <a:r>
              <a:rPr lang="ru-RU" sz="2400" dirty="0" smtClean="0">
                <a:solidFill>
                  <a:srgbClr val="C00000"/>
                </a:solidFill>
              </a:rPr>
              <a:t>:</a:t>
            </a:r>
            <a:r>
              <a:rPr lang="ru-RU" sz="2400" dirty="0" smtClean="0"/>
              <a:t> изучить достопримечательности Москвы и составить азбуку нашего города.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План работы</a:t>
            </a:r>
            <a:r>
              <a:rPr lang="ru-RU" sz="2400" dirty="0" smtClean="0">
                <a:solidFill>
                  <a:srgbClr val="C00000"/>
                </a:solidFill>
              </a:rPr>
              <a:t>:</a:t>
            </a:r>
            <a:r>
              <a:rPr lang="ru-RU" sz="2400" dirty="0" smtClean="0"/>
              <a:t>  1. Выбрать букву из русского алфавита.</a:t>
            </a:r>
          </a:p>
          <a:p>
            <a:r>
              <a:rPr lang="ru-RU" sz="2400" dirty="0" smtClean="0"/>
              <a:t>2. С помощью взрослых и интернета найти достопримечательность, начинающуюся на выбранную букву.</a:t>
            </a:r>
          </a:p>
          <a:p>
            <a:r>
              <a:rPr lang="ru-RU" sz="2400" dirty="0" smtClean="0"/>
              <a:t>3. Съездить, рассмотреть нужное место.</a:t>
            </a:r>
          </a:p>
          <a:p>
            <a:r>
              <a:rPr lang="ru-RU" sz="2400" dirty="0" smtClean="0"/>
              <a:t>4. Оформить страницу нашей азбуки.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8932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095" y="188640"/>
            <a:ext cx="15841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А</a:t>
            </a:r>
            <a:endParaRPr lang="ru-RU" sz="9600" b="1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721" y="2580964"/>
            <a:ext cx="3207777" cy="4277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47664" y="548680"/>
            <a:ext cx="18722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Арбат</a:t>
            </a:r>
          </a:p>
          <a:p>
            <a:r>
              <a:rPr lang="ru-RU" sz="2000" dirty="0" smtClean="0"/>
              <a:t> 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995936" y="188640"/>
            <a:ext cx="13681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Б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4048" y="548680"/>
            <a:ext cx="3960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Большой театр</a:t>
            </a:r>
          </a:p>
          <a:p>
            <a:r>
              <a:rPr lang="ru-RU" sz="2000" dirty="0" smtClean="0"/>
              <a:t> </a:t>
            </a:r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8" name="Picture 2" descr="http://b1.m24.ru/c/51121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8472" y="2580964"/>
            <a:ext cx="5654674" cy="3728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242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595" y="0"/>
            <a:ext cx="15121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В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68876" y="356462"/>
            <a:ext cx="15909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ВДНХ</a:t>
            </a:r>
          </a:p>
          <a:p>
            <a:r>
              <a:rPr lang="ru-RU" sz="2000" dirty="0" smtClean="0"/>
              <a:t> </a:t>
            </a:r>
            <a:endParaRPr lang="ru-RU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7170" name="Picture 2" descr="http://vdvsp.ru/pic/news/144844719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52148"/>
            <a:ext cx="5197477" cy="2874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im2-tub-ru.yandex.net/i?id=291af648fb75f35ff26d59ebdf06f49c&amp;n=33&amp;h=215&amp;w=28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527755"/>
            <a:ext cx="4427984" cy="3317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197477" y="57457"/>
            <a:ext cx="12961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>
                <a:solidFill>
                  <a:schemeClr val="accent4">
                    <a:lumMod val="75000"/>
                  </a:schemeClr>
                </a:solidFill>
              </a:rPr>
              <a:t>Г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833895" y="2358840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ГРАНОВИТАЯ ПАЛАТА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2883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6632"/>
            <a:ext cx="12241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Д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260649"/>
            <a:ext cx="28083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Дарвиновский музей</a:t>
            </a:r>
          </a:p>
          <a:p>
            <a:r>
              <a:rPr lang="ru-RU" sz="2000" dirty="0" smtClean="0"/>
              <a:t> </a:t>
            </a:r>
            <a:endParaRPr lang="ru-RU" sz="20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026" name="Picture 2" descr="https://i.mycdn.me/image?id=852947473741&amp;t=52&amp;plc=WEB&amp;tkn=*RLeaEteVGicIFTMKGKKMNfFSqb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132856"/>
            <a:ext cx="4392485" cy="4392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pp.userapi.com/c638321/v638321467/2f0fd/RmEfUH_Rr4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451230"/>
            <a:ext cx="4067944" cy="5423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672405" y="39371"/>
            <a:ext cx="14401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>
                <a:solidFill>
                  <a:srgbClr val="C00000"/>
                </a:solidFill>
              </a:rPr>
              <a:t>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27603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Есенинский бульвар и памятник СЕРГЕЮ ЕСЕНИНУ</a:t>
            </a:r>
          </a:p>
        </p:txBody>
      </p:sp>
    </p:spTree>
    <p:extLst>
      <p:ext uri="{BB962C8B-B14F-4D97-AF65-F5344CB8AC3E}">
        <p14:creationId xmlns:p14="http://schemas.microsoft.com/office/powerpoint/2010/main" val="1198302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318" y="24764"/>
            <a:ext cx="12961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Ж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132486"/>
            <a:ext cx="300980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Памятник Маршалу Жукову</a:t>
            </a:r>
          </a:p>
          <a:p>
            <a:r>
              <a:rPr lang="ru-RU" b="1" dirty="0" smtClean="0"/>
              <a:t> 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2050" name="Picture 2" descr="https://pp.userapi.com/c638321/v638321467/2f10f/wApJ6st0ZQM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58" y="1307557"/>
            <a:ext cx="4184172" cy="5578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upload.wikimedia.org/wikipedia/commons/0/09/Zverev_Bridge_with_duck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9187" y="3501008"/>
            <a:ext cx="5144813" cy="3356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197430" y="24764"/>
            <a:ext cx="12241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З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59425" y="1844824"/>
            <a:ext cx="3024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4"/>
                </a:solidFill>
              </a:rPr>
              <a:t>Зверев мост</a:t>
            </a:r>
          </a:p>
          <a:p>
            <a:pPr algn="ctr"/>
            <a:r>
              <a:rPr lang="ru-RU" sz="2000" dirty="0" smtClean="0"/>
              <a:t> </a:t>
            </a:r>
            <a:endParaRPr lang="ru-RU" sz="2000" b="1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763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096"/>
            <a:ext cx="10801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И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35696" y="268721"/>
            <a:ext cx="316835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Измайловский кремль</a:t>
            </a:r>
          </a:p>
          <a:p>
            <a:r>
              <a:rPr lang="ru-RU" dirty="0" smtClean="0"/>
              <a:t> </a:t>
            </a:r>
            <a:endParaRPr lang="ru-RU" b="1" dirty="0"/>
          </a:p>
        </p:txBody>
      </p:sp>
      <p:pic>
        <p:nvPicPr>
          <p:cNvPr id="9218" name="Picture 2" descr="https://im2-tub-ru.yandex.net/i?id=5fd12f998dca296465d1b35af831eebb-l&amp;n=1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499827"/>
            <a:ext cx="4232873" cy="2821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c2.staticflickr.com/8/7014/6618895383_2e810afdfd_b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2385" y="3038283"/>
            <a:ext cx="4731615" cy="3784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463988" y="1341124"/>
            <a:ext cx="10801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К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70080" y="1503547"/>
            <a:ext cx="3050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Красная площадь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 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704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76672"/>
            <a:ext cx="15841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Л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75656" y="332656"/>
            <a:ext cx="266429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Лианозовский парк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44824"/>
            <a:ext cx="4283968" cy="3522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http://www.pravmir.ru/wp-content/uploads/2012/09/18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7720" y="3605890"/>
            <a:ext cx="4884270" cy="3252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463480" y="1725929"/>
            <a:ext cx="13681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М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47195" y="1727863"/>
            <a:ext cx="29523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Московский Государственный университет</a:t>
            </a:r>
          </a:p>
          <a:p>
            <a:pPr algn="ctr"/>
            <a:r>
              <a:rPr lang="ru-RU" sz="2000" b="1" dirty="0"/>
              <a:t>(</a:t>
            </a:r>
            <a:r>
              <a:rPr lang="ru-RU" sz="2000" b="1" dirty="0" smtClean="0"/>
              <a:t>МГУ)</a:t>
            </a:r>
          </a:p>
          <a:p>
            <a:r>
              <a:rPr lang="ru-RU" sz="2000" dirty="0" smtClean="0"/>
              <a:t> 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12226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88640"/>
            <a:ext cx="1656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Н</a:t>
            </a:r>
            <a:endParaRPr lang="ru-RU" sz="9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33110" y="634916"/>
            <a:ext cx="309634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Нулевой километр</a:t>
            </a:r>
          </a:p>
          <a:p>
            <a:r>
              <a:rPr lang="ru-RU" dirty="0" smtClean="0"/>
              <a:t> 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098" name="Picture 2" descr="https://pp.userapi.com/c638321/v638321467/2f118/gc5sb9G94TQ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483943"/>
            <a:ext cx="4030541" cy="537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pp.userapi.com/c638321/v638321467/2f7b8/TlqNEG9CWj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530083"/>
            <a:ext cx="3995936" cy="5327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233196" y="188640"/>
            <a:ext cx="15841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О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64088" y="736335"/>
            <a:ext cx="377991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Останкинская телебашня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620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448</TotalTime>
  <Words>326</Words>
  <Application>Microsoft Office PowerPoint</Application>
  <PresentationFormat>Экран (4:3)</PresentationFormat>
  <Paragraphs>105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Открытая</vt:lpstr>
      <vt:lpstr>Департамент образования города Москвы Государственное бюджетное образовательное учреждение города Москвы "Школа № 777 имени Героя Советского Союза Е.В. Михайлова«  Школьный конкурс проектно-исследовательских работ «День науки-2017» АЗБУКА ЮНОГО МОСКВИЧА (ПРОЕКТ 1А КЛАССА)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АЗБУКА ЮНОГО МОСКВИЧА (ПРОЕКТ 1А КЛАССА)</dc:title>
  <dc:creator>Сергей</dc:creator>
  <cp:lastModifiedBy>Кузнецова</cp:lastModifiedBy>
  <cp:revision>40</cp:revision>
  <dcterms:created xsi:type="dcterms:W3CDTF">2017-03-08T11:24:29Z</dcterms:created>
  <dcterms:modified xsi:type="dcterms:W3CDTF">2019-11-21T11:10:08Z</dcterms:modified>
</cp:coreProperties>
</file>