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0" r:id="rId4"/>
    <p:sldId id="258" r:id="rId5"/>
    <p:sldId id="261" r:id="rId6"/>
    <p:sldId id="262" r:id="rId7"/>
    <p:sldId id="259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2201" y="1340768"/>
            <a:ext cx="67796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Оформление детского сада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редметно-развивающая среда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63625" y="2967335"/>
            <a:ext cx="62167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66" charset="0"/>
              </a:rPr>
              <a:t>Воспитатель 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66" charset="0"/>
              </a:rPr>
              <a:t>Галимуллина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66" charset="0"/>
              </a:rPr>
              <a:t> М.З.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162392"/>
            <a:ext cx="83866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000000"/>
                </a:solidFill>
                <a:latin typeface="Segoe Script" pitchFamily="66" charset="0"/>
              </a:rPr>
              <a:t>Предметно-развивающая среда в детском саду имеет огромное значение для развития и формирования личности ребенка. Она должна отвечать определенным правилам и требованиям. Что входит в ее состав, каким требованиям она должна соответствовать, а также каков порядок учета различных ее элементов  в образовательной организации, рассмотрим в данной статье.</a:t>
            </a:r>
            <a:endParaRPr lang="ru-RU" dirty="0">
              <a:latin typeface="Sego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36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0" y="260648"/>
            <a:ext cx="9036496" cy="6120680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20688"/>
            <a:ext cx="4608512" cy="3656745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40743" y="4205698"/>
            <a:ext cx="6355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безопасности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770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05911" y="835701"/>
            <a:ext cx="8928992" cy="5544616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68760"/>
            <a:ext cx="4896544" cy="3366374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32816" y="4437112"/>
            <a:ext cx="3911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узнаем!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359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0" y="188640"/>
            <a:ext cx="9036496" cy="6552728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3" b="19663"/>
          <a:stretch/>
        </p:blipFill>
        <p:spPr>
          <a:xfrm>
            <a:off x="841484" y="548680"/>
            <a:ext cx="7114892" cy="4320480"/>
          </a:xfrm>
          <a:prstGeom prst="cloud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581128"/>
            <a:ext cx="5688632" cy="1656184"/>
          </a:xfrm>
          <a:prstGeom prst="rect">
            <a:avLst/>
          </a:prstGeom>
          <a:noFill/>
        </p:spPr>
        <p:txBody>
          <a:bodyPr wrap="non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  - МУЗЫКАЛЬНЫЙ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ЦЕНТР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986633"/>
            <a:ext cx="2800350" cy="1628775"/>
          </a:xfrm>
          <a:prstGeom prst="cloud">
            <a:avLst/>
          </a:prstGeom>
        </p:spPr>
      </p:pic>
    </p:spTree>
    <p:extLst>
      <p:ext uri="{BB962C8B-B14F-4D97-AF65-F5344CB8AC3E}">
        <p14:creationId xmlns:p14="http://schemas.microsoft.com/office/powerpoint/2010/main" val="141985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-3804" y="116632"/>
            <a:ext cx="8824276" cy="6135813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48680"/>
            <a:ext cx="6120680" cy="4311189"/>
          </a:xfrm>
          <a:prstGeom prst="cloud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9" y="3762906"/>
            <a:ext cx="5832647" cy="153830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конструирования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680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47003" y="431095"/>
            <a:ext cx="8892480" cy="6048672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47" t="2376"/>
          <a:stretch/>
        </p:blipFill>
        <p:spPr>
          <a:xfrm>
            <a:off x="1691680" y="1238442"/>
            <a:ext cx="5544616" cy="3261677"/>
          </a:xfrm>
          <a:prstGeom prst="cloud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3" y="4221088"/>
            <a:ext cx="5328593" cy="158417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ДЕТСКОГО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ТВОРЧЕСТВА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8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0" y="135798"/>
            <a:ext cx="9144000" cy="6124140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5952661" cy="3816424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3645025"/>
            <a:ext cx="6696744" cy="7920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науки и природы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0" y="404664"/>
            <a:ext cx="9036496" cy="5928708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58" y="908720"/>
            <a:ext cx="6768319" cy="3600400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4362620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игры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12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27094" y="-15133"/>
            <a:ext cx="8856984" cy="6192688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4149080"/>
            <a:ext cx="5976664" cy="10081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ДВИЖЕНИЯ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12760"/>
            <a:ext cx="5544616" cy="3513421"/>
          </a:xfrm>
          <a:prstGeom prst="cloud">
            <a:avLst/>
          </a:prstGeom>
        </p:spPr>
      </p:pic>
    </p:spTree>
    <p:extLst>
      <p:ext uri="{BB962C8B-B14F-4D97-AF65-F5344CB8AC3E}">
        <p14:creationId xmlns:p14="http://schemas.microsoft.com/office/powerpoint/2010/main" val="302003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51520" y="692696"/>
            <a:ext cx="8784976" cy="5760640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7207">
            <a:off x="1835696" y="1412776"/>
            <a:ext cx="5544616" cy="2644798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9360" y="3993226"/>
            <a:ext cx="6413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театрализации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1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179512" y="620688"/>
            <a:ext cx="8856984" cy="5688632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59915"/>
            <a:ext cx="4836907" cy="3215398"/>
          </a:xfrm>
          <a:prstGeom prst="cloud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55776" y="4293096"/>
            <a:ext cx="3142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край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963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201</TotalTime>
  <Words>79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23</cp:revision>
  <dcterms:created xsi:type="dcterms:W3CDTF">2019-11-15T12:31:45Z</dcterms:created>
  <dcterms:modified xsi:type="dcterms:W3CDTF">2019-11-21T13:14:41Z</dcterms:modified>
</cp:coreProperties>
</file>