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60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по запросу &quot;картинки сказочной страны математика&quot;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&quot;картинки сказочных ворот с амбрарным замком&quot;&quot;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&quot;картинки сказочного города математика с задачами и примерами&quot;&quot;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&quot;картинки сказочной страны математика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&quot;картинки сказочного города математика&quot;&quot;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 Windows</cp:lastModifiedBy>
  <cp:revision>5</cp:revision>
  <dcterms:created xsi:type="dcterms:W3CDTF">2019-11-19T17:02:22Z</dcterms:created>
  <dcterms:modified xsi:type="dcterms:W3CDTF">2019-11-19T17:48:02Z</dcterms:modified>
</cp:coreProperties>
</file>