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0" r:id="rId6"/>
    <p:sldId id="261" r:id="rId7"/>
    <p:sldId id="262" r:id="rId8"/>
    <p:sldId id="25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952B5-A243-46F1-9E54-6A5AF966DF0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090A4-2ECD-43E7-8C46-0980E34421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952B5-A243-46F1-9E54-6A5AF966DF0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090A4-2ECD-43E7-8C46-0980E34421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952B5-A243-46F1-9E54-6A5AF966DF0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090A4-2ECD-43E7-8C46-0980E34421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952B5-A243-46F1-9E54-6A5AF966DF0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090A4-2ECD-43E7-8C46-0980E34421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952B5-A243-46F1-9E54-6A5AF966DF0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090A4-2ECD-43E7-8C46-0980E34421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952B5-A243-46F1-9E54-6A5AF966DF0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090A4-2ECD-43E7-8C46-0980E34421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952B5-A243-46F1-9E54-6A5AF966DF0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090A4-2ECD-43E7-8C46-0980E34421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952B5-A243-46F1-9E54-6A5AF966DF0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090A4-2ECD-43E7-8C46-0980E34421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952B5-A243-46F1-9E54-6A5AF966DF0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090A4-2ECD-43E7-8C46-0980E34421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952B5-A243-46F1-9E54-6A5AF966DF0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090A4-2ECD-43E7-8C46-0980E34421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952B5-A243-46F1-9E54-6A5AF966DF0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090A4-2ECD-43E7-8C46-0980E34421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6952B5-A243-46F1-9E54-6A5AF966DF0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090A4-2ECD-43E7-8C46-0980E34421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Theme “My country”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000" b="1" dirty="0" smtClean="0"/>
              <a:t>Отработка лексики</a:t>
            </a:r>
            <a:endParaRPr lang="ru-RU" sz="20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city</a:t>
            </a:r>
            <a:endParaRPr lang="ru-RU" dirty="0"/>
          </a:p>
        </p:txBody>
      </p:sp>
      <p:pic>
        <p:nvPicPr>
          <p:cNvPr id="7" name="Содержимое 6" descr="nKbwIhaVbxQ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99836" y="2174875"/>
            <a:ext cx="3954916" cy="395128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town</a:t>
            </a:r>
            <a:endParaRPr lang="ru-RU" dirty="0"/>
          </a:p>
        </p:txBody>
      </p:sp>
      <p:pic>
        <p:nvPicPr>
          <p:cNvPr id="8" name="Содержимое 7" descr="gZO_w-nFGhg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4688454" y="2174875"/>
            <a:ext cx="3954916" cy="3951288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Pictures to the theme</a:t>
            </a:r>
            <a:endParaRPr lang="ru-RU" dirty="0"/>
          </a:p>
        </p:txBody>
      </p:sp>
      <p:pic>
        <p:nvPicPr>
          <p:cNvPr id="5" name="Содержимое 4" descr="GCY2cSuPP38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1845734"/>
            <a:ext cx="4038600" cy="4034895"/>
          </a:xfrm>
        </p:spPr>
      </p:pic>
      <p:pic>
        <p:nvPicPr>
          <p:cNvPr id="6" name="Содержимое 5" descr="MQQBHcfitGo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1845734"/>
            <a:ext cx="4038600" cy="4034895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214291"/>
            <a:ext cx="4040188" cy="928694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CAVE</a:t>
            </a:r>
            <a:endParaRPr lang="ru-RU" sz="3600" dirty="0"/>
          </a:p>
        </p:txBody>
      </p:sp>
      <p:pic>
        <p:nvPicPr>
          <p:cNvPr id="7" name="Содержимое 6" descr="hf5V9lJQeqw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57200" y="1428736"/>
            <a:ext cx="4040188" cy="4234752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285729"/>
            <a:ext cx="4041775" cy="1071570"/>
          </a:xfrm>
        </p:spPr>
        <p:txBody>
          <a:bodyPr>
            <a:noAutofit/>
          </a:bodyPr>
          <a:lstStyle/>
          <a:p>
            <a:r>
              <a:rPr lang="en-US" sz="4000" dirty="0" smtClean="0"/>
              <a:t>Mountain</a:t>
            </a:r>
            <a:endParaRPr lang="ru-RU" sz="4000" dirty="0"/>
          </a:p>
        </p:txBody>
      </p:sp>
      <p:pic>
        <p:nvPicPr>
          <p:cNvPr id="8" name="Содержимое 7" descr="L05EJAbN4hM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4645025" y="1428737"/>
            <a:ext cx="4041775" cy="4235346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Forest </a:t>
            </a:r>
            <a:endParaRPr lang="ru-RU" dirty="0"/>
          </a:p>
        </p:txBody>
      </p:sp>
      <p:pic>
        <p:nvPicPr>
          <p:cNvPr id="6" name="Содержимое 5" descr="1503814261_photoshop-kopona.com_background-3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1785926"/>
            <a:ext cx="4038600" cy="4214842"/>
          </a:xfrm>
        </p:spPr>
      </p:pic>
      <p:pic>
        <p:nvPicPr>
          <p:cNvPr id="7" name="Содержимое 6" descr="uSfEC3-n8M4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1843881"/>
            <a:ext cx="4038600" cy="40386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Bridge</a:t>
            </a:r>
            <a:endParaRPr lang="ru-RU" dirty="0"/>
          </a:p>
        </p:txBody>
      </p:sp>
      <p:pic>
        <p:nvPicPr>
          <p:cNvPr id="4" name="Содержимое 3" descr="gajvL_Jjwnw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Street</a:t>
            </a:r>
            <a:endParaRPr lang="ru-RU" dirty="0"/>
          </a:p>
        </p:txBody>
      </p:sp>
      <p:pic>
        <p:nvPicPr>
          <p:cNvPr id="4" name="Содержимое 3" descr="gkwdexY9fIE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71472" y="1600200"/>
            <a:ext cx="7286676" cy="504351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285729"/>
            <a:ext cx="4040188" cy="571504"/>
          </a:xfrm>
        </p:spPr>
        <p:txBody>
          <a:bodyPr/>
          <a:lstStyle/>
          <a:p>
            <a:r>
              <a:rPr lang="en-US" dirty="0" smtClean="0"/>
              <a:t>Station </a:t>
            </a:r>
            <a:endParaRPr lang="ru-RU" dirty="0"/>
          </a:p>
        </p:txBody>
      </p:sp>
      <p:pic>
        <p:nvPicPr>
          <p:cNvPr id="8" name="Содержимое 7" descr="cartoon31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57200" y="928670"/>
            <a:ext cx="4040188" cy="5143535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214290"/>
            <a:ext cx="4041775" cy="571503"/>
          </a:xfrm>
        </p:spPr>
        <p:txBody>
          <a:bodyPr/>
          <a:lstStyle/>
          <a:p>
            <a:r>
              <a:rPr lang="en-US" dirty="0" smtClean="0"/>
              <a:t>Stadium </a:t>
            </a:r>
            <a:endParaRPr lang="ru-RU" dirty="0"/>
          </a:p>
        </p:txBody>
      </p:sp>
      <p:pic>
        <p:nvPicPr>
          <p:cNvPr id="9" name="Содержимое 8" descr="FnG9U6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4690268" y="857232"/>
            <a:ext cx="3951288" cy="5268931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071546"/>
            <a:ext cx="7772400" cy="1571637"/>
          </a:xfrm>
        </p:spPr>
        <p:txBody>
          <a:bodyPr>
            <a:normAutofit fontScale="90000"/>
          </a:bodyPr>
          <a:lstStyle/>
          <a:p>
            <a:r>
              <a:rPr lang="en-US" sz="2700" dirty="0" smtClean="0"/>
              <a:t>Lake</a:t>
            </a:r>
            <a:r>
              <a:rPr lang="en-US" sz="2700" dirty="0"/>
              <a:t>, forest, sea, grass, tree, park, mountains, zoo, cave, station, stadium, supermarket, bridge</a:t>
            </a:r>
            <a:br>
              <a:rPr lang="en-US" sz="2700" dirty="0"/>
            </a:br>
            <a:r>
              <a:rPr lang="en-US" sz="2700" dirty="0"/>
              <a:t>The city	The village	</a:t>
            </a:r>
            <a:br>
              <a:rPr lang="en-US" sz="2700" dirty="0"/>
            </a:br>
            <a:r>
              <a:rPr lang="en-US" sz="2700" dirty="0"/>
              <a:t>		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		</a:t>
            </a:r>
            <a:br>
              <a:rPr lang="en-US" dirty="0"/>
            </a:br>
            <a:r>
              <a:rPr lang="en-US" dirty="0"/>
              <a:t>		</a:t>
            </a:r>
            <a:br>
              <a:rPr lang="en-US" dirty="0"/>
            </a:br>
            <a:r>
              <a:rPr lang="en-US" dirty="0"/>
              <a:t>		</a:t>
            </a:r>
            <a:br>
              <a:rPr lang="en-US" dirty="0"/>
            </a:br>
            <a:r>
              <a:rPr lang="en-US" dirty="0"/>
              <a:t>		</a:t>
            </a:r>
            <a:br>
              <a:rPr lang="en-US" dirty="0"/>
            </a:br>
            <a:r>
              <a:rPr lang="en-US" dirty="0"/>
              <a:t>		</a:t>
            </a:r>
            <a:br>
              <a:rPr lang="en-US" dirty="0"/>
            </a:br>
            <a:r>
              <a:rPr lang="en-US" dirty="0"/>
              <a:t>		</a:t>
            </a:r>
            <a:br>
              <a:rPr lang="en-US" dirty="0"/>
            </a:br>
            <a:r>
              <a:rPr lang="en-US" dirty="0"/>
              <a:t>		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42853"/>
            <a:ext cx="7772400" cy="714379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Распредели слова по правильным столбикам, что есть в городе , а что есть в деревне:</a:t>
            </a:r>
            <a:endParaRPr lang="ru-RU" sz="2400" dirty="0">
              <a:solidFill>
                <a:schemeClr val="tx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71538" y="2786058"/>
          <a:ext cx="6643734" cy="36458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21867"/>
                <a:gridCol w="3321867"/>
              </a:tblGrid>
              <a:tr h="693867">
                <a:tc>
                  <a:txBody>
                    <a:bodyPr/>
                    <a:lstStyle/>
                    <a:p>
                      <a:r>
                        <a:rPr lang="en-US" dirty="0" smtClean="0"/>
                        <a:t>The city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village</a:t>
                      </a:r>
                      <a:r>
                        <a:rPr lang="en-US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295197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64</Words>
  <Application>Microsoft Office PowerPoint</Application>
  <PresentationFormat>Экран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Theme “My country” Отработка лексики</vt:lpstr>
      <vt:lpstr>Pictures to the theme</vt:lpstr>
      <vt:lpstr>Слайд 3</vt:lpstr>
      <vt:lpstr>Forest </vt:lpstr>
      <vt:lpstr>Bridge</vt:lpstr>
      <vt:lpstr>Street</vt:lpstr>
      <vt:lpstr>Слайд 7</vt:lpstr>
      <vt:lpstr>Lake, forest, sea, grass, tree, park, mountains, zoo, cave, station, stadium, supermarket, bridge The city The village                         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 “My country”</dc:title>
  <dc:creator>Алексей</dc:creator>
  <cp:lastModifiedBy>Алексей</cp:lastModifiedBy>
  <cp:revision>5</cp:revision>
  <dcterms:created xsi:type="dcterms:W3CDTF">2019-11-07T16:14:33Z</dcterms:created>
  <dcterms:modified xsi:type="dcterms:W3CDTF">2019-11-21T20:01:44Z</dcterms:modified>
</cp:coreProperties>
</file>