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sldIdLst>
    <p:sldId id="256" r:id="rId2"/>
    <p:sldId id="257" r:id="rId3"/>
    <p:sldId id="299" r:id="rId4"/>
    <p:sldId id="28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7" r:id="rId14"/>
    <p:sldId id="282" r:id="rId15"/>
    <p:sldId id="283" r:id="rId16"/>
    <p:sldId id="281" r:id="rId17"/>
    <p:sldId id="268" r:id="rId18"/>
    <p:sldId id="274" r:id="rId19"/>
    <p:sldId id="270" r:id="rId20"/>
    <p:sldId id="271" r:id="rId21"/>
    <p:sldId id="272" r:id="rId22"/>
    <p:sldId id="273" r:id="rId23"/>
    <p:sldId id="284" r:id="rId24"/>
    <p:sldId id="275" r:id="rId25"/>
    <p:sldId id="276" r:id="rId26"/>
    <p:sldId id="278" r:id="rId27"/>
    <p:sldId id="279" r:id="rId28"/>
    <p:sldId id="286" r:id="rId29"/>
    <p:sldId id="287" r:id="rId30"/>
    <p:sldId id="288" r:id="rId31"/>
    <p:sldId id="289" r:id="rId32"/>
    <p:sldId id="290" r:id="rId33"/>
    <p:sldId id="301" r:id="rId34"/>
    <p:sldId id="302" r:id="rId35"/>
    <p:sldId id="303" r:id="rId36"/>
    <p:sldId id="291" r:id="rId37"/>
    <p:sldId id="292" r:id="rId38"/>
    <p:sldId id="295" r:id="rId39"/>
    <p:sldId id="296" r:id="rId40"/>
    <p:sldId id="294" r:id="rId41"/>
    <p:sldId id="293" r:id="rId42"/>
    <p:sldId id="297" r:id="rId43"/>
    <p:sldId id="298" r:id="rId44"/>
    <p:sldId id="300" r:id="rId4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39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642" y="-26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403B82-A615-4961-81C8-2E116E754270}" type="doc">
      <dgm:prSet loTypeId="urn:microsoft.com/office/officeart/2005/8/layout/arrow5" loCatId="relationship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ru-RU"/>
        </a:p>
      </dgm:t>
    </dgm:pt>
    <dgm:pt modelId="{2F1EE895-BF56-4B66-A40E-CC24CB312FD2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2">
                  <a:lumMod val="50000"/>
                </a:schemeClr>
              </a:solidFill>
            </a:rPr>
            <a:t>Работать в тесном контакте с семьями воспитанников</a:t>
          </a:r>
          <a:endParaRPr lang="ru-RU" sz="2400" b="1" dirty="0">
            <a:solidFill>
              <a:schemeClr val="accent2">
                <a:lumMod val="50000"/>
              </a:schemeClr>
            </a:solidFill>
          </a:endParaRPr>
        </a:p>
      </dgm:t>
    </dgm:pt>
    <dgm:pt modelId="{D9630B20-C791-4608-8113-DC9622092356}" type="parTrans" cxnId="{735B680D-8A9A-4707-967D-4D194CC93E23}">
      <dgm:prSet/>
      <dgm:spPr/>
      <dgm:t>
        <a:bodyPr/>
        <a:lstStyle/>
        <a:p>
          <a:endParaRPr lang="ru-RU"/>
        </a:p>
      </dgm:t>
    </dgm:pt>
    <dgm:pt modelId="{517A27E6-EBD9-47AA-A31C-B018B2C1B4C1}" type="sibTrans" cxnId="{735B680D-8A9A-4707-967D-4D194CC93E23}">
      <dgm:prSet/>
      <dgm:spPr/>
      <dgm:t>
        <a:bodyPr/>
        <a:lstStyle/>
        <a:p>
          <a:endParaRPr lang="ru-RU"/>
        </a:p>
      </dgm:t>
    </dgm:pt>
    <dgm:pt modelId="{5DDF7DE4-F075-4C32-9345-CE8A9E713147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2">
                  <a:lumMod val="50000"/>
                </a:schemeClr>
              </a:solidFill>
            </a:rPr>
            <a:t>Активизировать и обогатить воспитательные умения родителей</a:t>
          </a:r>
          <a:endParaRPr lang="ru-RU" sz="2400" b="1" dirty="0">
            <a:solidFill>
              <a:schemeClr val="accent2">
                <a:lumMod val="50000"/>
              </a:schemeClr>
            </a:solidFill>
          </a:endParaRPr>
        </a:p>
      </dgm:t>
    </dgm:pt>
    <dgm:pt modelId="{E11F8F4B-D999-460C-9D25-AAB563F8710E}" type="parTrans" cxnId="{0BA423BC-4B07-4D6C-B233-87B7524AE9F8}">
      <dgm:prSet/>
      <dgm:spPr/>
      <dgm:t>
        <a:bodyPr/>
        <a:lstStyle/>
        <a:p>
          <a:endParaRPr lang="ru-RU"/>
        </a:p>
      </dgm:t>
    </dgm:pt>
    <dgm:pt modelId="{0F370FB7-3688-4D22-9A35-BD4CF8908A88}" type="sibTrans" cxnId="{0BA423BC-4B07-4D6C-B233-87B7524AE9F8}">
      <dgm:prSet/>
      <dgm:spPr/>
      <dgm:t>
        <a:bodyPr/>
        <a:lstStyle/>
        <a:p>
          <a:endParaRPr lang="ru-RU"/>
        </a:p>
      </dgm:t>
    </dgm:pt>
    <dgm:pt modelId="{B50B975D-8717-4886-972E-C392C7720245}" type="pres">
      <dgm:prSet presAssocID="{45403B82-A615-4961-81C8-2E116E75427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29D1D58-6FDE-4986-AEC8-E3D4F5AE49BE}" type="pres">
      <dgm:prSet presAssocID="{2F1EE895-BF56-4B66-A40E-CC24CB312FD2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B83FE5-8114-47B7-A9F2-10B71663AD26}" type="pres">
      <dgm:prSet presAssocID="{5DDF7DE4-F075-4C32-9345-CE8A9E713147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AC33847-6E22-4581-9D38-6B9805709069}" type="presOf" srcId="{2F1EE895-BF56-4B66-A40E-CC24CB312FD2}" destId="{E29D1D58-6FDE-4986-AEC8-E3D4F5AE49BE}" srcOrd="0" destOrd="0" presId="urn:microsoft.com/office/officeart/2005/8/layout/arrow5"/>
    <dgm:cxn modelId="{1AE26A49-1D35-4F6A-8EB6-70B9E3E94D09}" type="presOf" srcId="{5DDF7DE4-F075-4C32-9345-CE8A9E713147}" destId="{8CB83FE5-8114-47B7-A9F2-10B71663AD26}" srcOrd="0" destOrd="0" presId="urn:microsoft.com/office/officeart/2005/8/layout/arrow5"/>
    <dgm:cxn modelId="{0BA423BC-4B07-4D6C-B233-87B7524AE9F8}" srcId="{45403B82-A615-4961-81C8-2E116E754270}" destId="{5DDF7DE4-F075-4C32-9345-CE8A9E713147}" srcOrd="1" destOrd="0" parTransId="{E11F8F4B-D999-460C-9D25-AAB563F8710E}" sibTransId="{0F370FB7-3688-4D22-9A35-BD4CF8908A88}"/>
    <dgm:cxn modelId="{735B680D-8A9A-4707-967D-4D194CC93E23}" srcId="{45403B82-A615-4961-81C8-2E116E754270}" destId="{2F1EE895-BF56-4B66-A40E-CC24CB312FD2}" srcOrd="0" destOrd="0" parTransId="{D9630B20-C791-4608-8113-DC9622092356}" sibTransId="{517A27E6-EBD9-47AA-A31C-B018B2C1B4C1}"/>
    <dgm:cxn modelId="{331678C8-CD9C-4911-976E-FDB16D0C4B9C}" type="presOf" srcId="{45403B82-A615-4961-81C8-2E116E754270}" destId="{B50B975D-8717-4886-972E-C392C7720245}" srcOrd="0" destOrd="0" presId="urn:microsoft.com/office/officeart/2005/8/layout/arrow5"/>
    <dgm:cxn modelId="{A37B18DC-313C-4E3F-94CB-04B67362B135}" type="presParOf" srcId="{B50B975D-8717-4886-972E-C392C7720245}" destId="{E29D1D58-6FDE-4986-AEC8-E3D4F5AE49BE}" srcOrd="0" destOrd="0" presId="urn:microsoft.com/office/officeart/2005/8/layout/arrow5"/>
    <dgm:cxn modelId="{FF30EC74-2EA9-4DE3-90EE-94702AEB9FB1}" type="presParOf" srcId="{B50B975D-8717-4886-972E-C392C7720245}" destId="{8CB83FE5-8114-47B7-A9F2-10B71663AD26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08FFBC0-EFE8-4141-86E5-86BC97D156D6}" type="doc">
      <dgm:prSet loTypeId="urn:microsoft.com/office/officeart/2005/8/layout/gear1" loCatId="process" qsTypeId="urn:microsoft.com/office/officeart/2005/8/quickstyle/simple1" qsCatId="simple" csTypeId="urn:microsoft.com/office/officeart/2005/8/colors/accent6_1" csCatId="accent6" phldr="1"/>
      <dgm:spPr/>
    </dgm:pt>
    <dgm:pt modelId="{C49A9C0B-A8EE-449E-BE2C-B39E73D24FAB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50000"/>
                </a:schemeClr>
              </a:solidFill>
            </a:rPr>
            <a:t>Создание условий для благоприятного климата взаимодействия с родителями</a:t>
          </a:r>
          <a:endParaRPr lang="ru-RU" dirty="0">
            <a:solidFill>
              <a:schemeClr val="accent2">
                <a:lumMod val="50000"/>
              </a:schemeClr>
            </a:solidFill>
          </a:endParaRPr>
        </a:p>
      </dgm:t>
    </dgm:pt>
    <dgm:pt modelId="{9185F3B9-C04E-43E3-B120-E60BCBFC07F8}" type="parTrans" cxnId="{A25C4303-9BE4-46DE-80EB-620FF1B2DFA4}">
      <dgm:prSet/>
      <dgm:spPr/>
      <dgm:t>
        <a:bodyPr/>
        <a:lstStyle/>
        <a:p>
          <a:endParaRPr lang="ru-RU"/>
        </a:p>
      </dgm:t>
    </dgm:pt>
    <dgm:pt modelId="{4C6F2210-425E-40B0-A0CF-FA368C401E78}" type="sibTrans" cxnId="{A25C4303-9BE4-46DE-80EB-620FF1B2DFA4}">
      <dgm:prSet/>
      <dgm:spPr/>
      <dgm:t>
        <a:bodyPr/>
        <a:lstStyle/>
        <a:p>
          <a:endParaRPr lang="ru-RU"/>
        </a:p>
      </dgm:t>
    </dgm:pt>
    <dgm:pt modelId="{3824185A-1CC2-415C-A693-933AF11AB77C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accent2">
                  <a:lumMod val="50000"/>
                </a:schemeClr>
              </a:solidFill>
            </a:rPr>
            <a:t>Вовлечение семьи в единое образовательное пространство</a:t>
          </a:r>
          <a:endParaRPr lang="ru-RU" sz="1600" b="1" dirty="0">
            <a:solidFill>
              <a:schemeClr val="accent2">
                <a:lumMod val="50000"/>
              </a:schemeClr>
            </a:solidFill>
          </a:endParaRPr>
        </a:p>
      </dgm:t>
    </dgm:pt>
    <dgm:pt modelId="{0EC2B514-F0F2-473C-A1CA-CED7C441716A}" type="parTrans" cxnId="{43016530-1C98-417E-A9C3-1BC456092746}">
      <dgm:prSet/>
      <dgm:spPr/>
      <dgm:t>
        <a:bodyPr/>
        <a:lstStyle/>
        <a:p>
          <a:endParaRPr lang="ru-RU"/>
        </a:p>
      </dgm:t>
    </dgm:pt>
    <dgm:pt modelId="{8AF04C83-580B-465C-B122-2DBA804188A3}" type="sibTrans" cxnId="{43016530-1C98-417E-A9C3-1BC456092746}">
      <dgm:prSet/>
      <dgm:spPr/>
      <dgm:t>
        <a:bodyPr/>
        <a:lstStyle/>
        <a:p>
          <a:endParaRPr lang="ru-RU"/>
        </a:p>
      </dgm:t>
    </dgm:pt>
    <dgm:pt modelId="{1F6C33E2-4C19-47D3-8176-A8ABB4399E79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accent2">
                  <a:lumMod val="50000"/>
                </a:schemeClr>
              </a:solidFill>
            </a:rPr>
            <a:t>Установление доверительных, партнерских отношений с родителями</a:t>
          </a:r>
          <a:endParaRPr lang="ru-RU" sz="1600" dirty="0">
            <a:solidFill>
              <a:schemeClr val="accent2">
                <a:lumMod val="50000"/>
              </a:schemeClr>
            </a:solidFill>
          </a:endParaRPr>
        </a:p>
      </dgm:t>
    </dgm:pt>
    <dgm:pt modelId="{A619CC23-7A3A-4C62-9784-C691A9A04B1F}" type="parTrans" cxnId="{21296720-5B5E-428B-A5FB-A465CA12867F}">
      <dgm:prSet/>
      <dgm:spPr/>
      <dgm:t>
        <a:bodyPr/>
        <a:lstStyle/>
        <a:p>
          <a:endParaRPr lang="ru-RU"/>
        </a:p>
      </dgm:t>
    </dgm:pt>
    <dgm:pt modelId="{325BC8AD-C26D-4602-8B0A-B0FCC853AECB}" type="sibTrans" cxnId="{21296720-5B5E-428B-A5FB-A465CA12867F}">
      <dgm:prSet/>
      <dgm:spPr/>
      <dgm:t>
        <a:bodyPr/>
        <a:lstStyle/>
        <a:p>
          <a:endParaRPr lang="ru-RU"/>
        </a:p>
      </dgm:t>
    </dgm:pt>
    <dgm:pt modelId="{D24DE361-8DC2-4187-B274-53BFCCF2DA7D}">
      <dgm:prSet phldrT="[Текст]"/>
      <dgm:spPr/>
      <dgm:t>
        <a:bodyPr/>
        <a:lstStyle/>
        <a:p>
          <a:endParaRPr lang="ru-RU"/>
        </a:p>
      </dgm:t>
    </dgm:pt>
    <dgm:pt modelId="{D5F5F605-C371-450E-9A52-F5CD05FE928B}" type="parTrans" cxnId="{A2E78C2D-C3F0-42D6-878D-8DE081E3BBD5}">
      <dgm:prSet/>
      <dgm:spPr/>
      <dgm:t>
        <a:bodyPr/>
        <a:lstStyle/>
        <a:p>
          <a:endParaRPr lang="ru-RU"/>
        </a:p>
      </dgm:t>
    </dgm:pt>
    <dgm:pt modelId="{A5FFA9C7-6E2C-4D8F-AF90-5036C90CD47E}" type="sibTrans" cxnId="{A2E78C2D-C3F0-42D6-878D-8DE081E3BBD5}">
      <dgm:prSet/>
      <dgm:spPr/>
      <dgm:t>
        <a:bodyPr/>
        <a:lstStyle/>
        <a:p>
          <a:endParaRPr lang="ru-RU"/>
        </a:p>
      </dgm:t>
    </dgm:pt>
    <dgm:pt modelId="{1BCFC806-98DF-4578-9C1C-4CB61F406F26}" type="pres">
      <dgm:prSet presAssocID="{608FFBC0-EFE8-4141-86E5-86BC97D156D6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71696081-7287-490E-AEBA-85991F37E666}" type="pres">
      <dgm:prSet presAssocID="{C49A9C0B-A8EE-449E-BE2C-B39E73D24FAB}" presName="gear1" presStyleLbl="node1" presStyleIdx="0" presStyleCnt="3" custScaleX="118902" custScaleY="122475" custLinFactNeighborX="19959" custLinFactNeighborY="-13080" custRadScaleRad="99353" custRadScaleInc="-286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5EF218-6974-4A64-9408-EBB74CC6312A}" type="pres">
      <dgm:prSet presAssocID="{C49A9C0B-A8EE-449E-BE2C-B39E73D24FAB}" presName="gear1srcNode" presStyleLbl="node1" presStyleIdx="0" presStyleCnt="3"/>
      <dgm:spPr/>
      <dgm:t>
        <a:bodyPr/>
        <a:lstStyle/>
        <a:p>
          <a:endParaRPr lang="ru-RU"/>
        </a:p>
      </dgm:t>
    </dgm:pt>
    <dgm:pt modelId="{D908E1CC-0C99-4870-8F62-1A77AC8455B4}" type="pres">
      <dgm:prSet presAssocID="{C49A9C0B-A8EE-449E-BE2C-B39E73D24FAB}" presName="gear1dstNode" presStyleLbl="node1" presStyleIdx="0" presStyleCnt="3"/>
      <dgm:spPr/>
      <dgm:t>
        <a:bodyPr/>
        <a:lstStyle/>
        <a:p>
          <a:endParaRPr lang="ru-RU"/>
        </a:p>
      </dgm:t>
    </dgm:pt>
    <dgm:pt modelId="{506A2F9B-0A0B-4A15-A14B-191F6A52BF10}" type="pres">
      <dgm:prSet presAssocID="{3824185A-1CC2-415C-A693-933AF11AB77C}" presName="gear2" presStyleLbl="node1" presStyleIdx="1" presStyleCnt="3" custScaleX="178326" custScaleY="183348" custLinFactNeighborX="-9578" custLinFactNeighborY="2880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113255-10C0-49ED-AF13-80FFE15BE078}" type="pres">
      <dgm:prSet presAssocID="{3824185A-1CC2-415C-A693-933AF11AB77C}" presName="gear2srcNode" presStyleLbl="node1" presStyleIdx="1" presStyleCnt="3"/>
      <dgm:spPr/>
      <dgm:t>
        <a:bodyPr/>
        <a:lstStyle/>
        <a:p>
          <a:endParaRPr lang="ru-RU"/>
        </a:p>
      </dgm:t>
    </dgm:pt>
    <dgm:pt modelId="{00772CD8-652C-425D-87E8-5D48B6207AA9}" type="pres">
      <dgm:prSet presAssocID="{3824185A-1CC2-415C-A693-933AF11AB77C}" presName="gear2dstNode" presStyleLbl="node1" presStyleIdx="1" presStyleCnt="3"/>
      <dgm:spPr/>
      <dgm:t>
        <a:bodyPr/>
        <a:lstStyle/>
        <a:p>
          <a:endParaRPr lang="ru-RU"/>
        </a:p>
      </dgm:t>
    </dgm:pt>
    <dgm:pt modelId="{6E27E47F-591A-4921-AA13-61C1F5482E39}" type="pres">
      <dgm:prSet presAssocID="{1F6C33E2-4C19-47D3-8176-A8ABB4399E79}" presName="gear3" presStyleLbl="node1" presStyleIdx="2" presStyleCnt="3" custScaleX="172572" custScaleY="169868" custLinFactNeighborX="-6387" custLinFactNeighborY="-3291"/>
      <dgm:spPr/>
      <dgm:t>
        <a:bodyPr/>
        <a:lstStyle/>
        <a:p>
          <a:endParaRPr lang="ru-RU"/>
        </a:p>
      </dgm:t>
    </dgm:pt>
    <dgm:pt modelId="{40AD429A-C571-4045-A200-3E15796EEDCE}" type="pres">
      <dgm:prSet presAssocID="{1F6C33E2-4C19-47D3-8176-A8ABB4399E79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85C597-A55B-4C25-9E54-A3790AA823A9}" type="pres">
      <dgm:prSet presAssocID="{1F6C33E2-4C19-47D3-8176-A8ABB4399E79}" presName="gear3srcNode" presStyleLbl="node1" presStyleIdx="2" presStyleCnt="3"/>
      <dgm:spPr/>
      <dgm:t>
        <a:bodyPr/>
        <a:lstStyle/>
        <a:p>
          <a:endParaRPr lang="ru-RU"/>
        </a:p>
      </dgm:t>
    </dgm:pt>
    <dgm:pt modelId="{94AA9556-9803-4DF9-B413-7622E57EAC9C}" type="pres">
      <dgm:prSet presAssocID="{1F6C33E2-4C19-47D3-8176-A8ABB4399E79}" presName="gear3dstNode" presStyleLbl="node1" presStyleIdx="2" presStyleCnt="3"/>
      <dgm:spPr/>
      <dgm:t>
        <a:bodyPr/>
        <a:lstStyle/>
        <a:p>
          <a:endParaRPr lang="ru-RU"/>
        </a:p>
      </dgm:t>
    </dgm:pt>
    <dgm:pt modelId="{D4882381-D5D9-41A6-934E-359693118BD7}" type="pres">
      <dgm:prSet presAssocID="{4C6F2210-425E-40B0-A0CF-FA368C401E78}" presName="connector1" presStyleLbl="sibTrans2D1" presStyleIdx="0" presStyleCnt="3" custLinFactNeighborX="23142" custLinFactNeighborY="-22963"/>
      <dgm:spPr/>
      <dgm:t>
        <a:bodyPr/>
        <a:lstStyle/>
        <a:p>
          <a:endParaRPr lang="ru-RU"/>
        </a:p>
      </dgm:t>
    </dgm:pt>
    <dgm:pt modelId="{9C6AD6D8-B52A-4B4B-88A5-2D98B10CCB89}" type="pres">
      <dgm:prSet presAssocID="{8AF04C83-580B-465C-B122-2DBA804188A3}" presName="connector2" presStyleLbl="sibTrans2D1" presStyleIdx="1" presStyleCnt="3" custLinFactNeighborX="-36709" custLinFactNeighborY="16632"/>
      <dgm:spPr/>
      <dgm:t>
        <a:bodyPr/>
        <a:lstStyle/>
        <a:p>
          <a:endParaRPr lang="ru-RU"/>
        </a:p>
      </dgm:t>
    </dgm:pt>
    <dgm:pt modelId="{B43823A0-D75A-4919-9FA7-277EAE0000B9}" type="pres">
      <dgm:prSet presAssocID="{325BC8AD-C26D-4602-8B0A-B0FCC853AECB}" presName="connector3" presStyleLbl="sibTrans2D1" presStyleIdx="2" presStyleCnt="3" custLinFactNeighborX="-18735" custLinFactNeighborY="-17534"/>
      <dgm:spPr/>
      <dgm:t>
        <a:bodyPr/>
        <a:lstStyle/>
        <a:p>
          <a:endParaRPr lang="ru-RU"/>
        </a:p>
      </dgm:t>
    </dgm:pt>
  </dgm:ptLst>
  <dgm:cxnLst>
    <dgm:cxn modelId="{A25C4303-9BE4-46DE-80EB-620FF1B2DFA4}" srcId="{608FFBC0-EFE8-4141-86E5-86BC97D156D6}" destId="{C49A9C0B-A8EE-449E-BE2C-B39E73D24FAB}" srcOrd="0" destOrd="0" parTransId="{9185F3B9-C04E-43E3-B120-E60BCBFC07F8}" sibTransId="{4C6F2210-425E-40B0-A0CF-FA368C401E78}"/>
    <dgm:cxn modelId="{EEE63B42-F0F0-41D0-9E68-6D61AA7778E0}" type="presOf" srcId="{C49A9C0B-A8EE-449E-BE2C-B39E73D24FAB}" destId="{D908E1CC-0C99-4870-8F62-1A77AC8455B4}" srcOrd="2" destOrd="0" presId="urn:microsoft.com/office/officeart/2005/8/layout/gear1"/>
    <dgm:cxn modelId="{ED8514DC-280F-4DAA-85B0-61AFD6DCF16D}" type="presOf" srcId="{C49A9C0B-A8EE-449E-BE2C-B39E73D24FAB}" destId="{71696081-7287-490E-AEBA-85991F37E666}" srcOrd="0" destOrd="0" presId="urn:microsoft.com/office/officeart/2005/8/layout/gear1"/>
    <dgm:cxn modelId="{4FF66495-50A3-4F60-A695-C40B30C87D93}" type="presOf" srcId="{8AF04C83-580B-465C-B122-2DBA804188A3}" destId="{9C6AD6D8-B52A-4B4B-88A5-2D98B10CCB89}" srcOrd="0" destOrd="0" presId="urn:microsoft.com/office/officeart/2005/8/layout/gear1"/>
    <dgm:cxn modelId="{11EC4E2A-19C9-4778-A781-6AD12353EB79}" type="presOf" srcId="{325BC8AD-C26D-4602-8B0A-B0FCC853AECB}" destId="{B43823A0-D75A-4919-9FA7-277EAE0000B9}" srcOrd="0" destOrd="0" presId="urn:microsoft.com/office/officeart/2005/8/layout/gear1"/>
    <dgm:cxn modelId="{52BC8A53-A0CB-43CA-AFBC-F3B9B128DA25}" type="presOf" srcId="{1F6C33E2-4C19-47D3-8176-A8ABB4399E79}" destId="{6E27E47F-591A-4921-AA13-61C1F5482E39}" srcOrd="0" destOrd="0" presId="urn:microsoft.com/office/officeart/2005/8/layout/gear1"/>
    <dgm:cxn modelId="{AEACE7E2-60E8-4756-BA8D-183856833D21}" type="presOf" srcId="{C49A9C0B-A8EE-449E-BE2C-B39E73D24FAB}" destId="{AF5EF218-6974-4A64-9408-EBB74CC6312A}" srcOrd="1" destOrd="0" presId="urn:microsoft.com/office/officeart/2005/8/layout/gear1"/>
    <dgm:cxn modelId="{9EC548D6-FCA3-47FE-9557-15640AB1A314}" type="presOf" srcId="{4C6F2210-425E-40B0-A0CF-FA368C401E78}" destId="{D4882381-D5D9-41A6-934E-359693118BD7}" srcOrd="0" destOrd="0" presId="urn:microsoft.com/office/officeart/2005/8/layout/gear1"/>
    <dgm:cxn modelId="{3BD172A7-8F6C-4CB8-B947-D29E6086117D}" type="presOf" srcId="{3824185A-1CC2-415C-A693-933AF11AB77C}" destId="{DD113255-10C0-49ED-AF13-80FFE15BE078}" srcOrd="1" destOrd="0" presId="urn:microsoft.com/office/officeart/2005/8/layout/gear1"/>
    <dgm:cxn modelId="{43016530-1C98-417E-A9C3-1BC456092746}" srcId="{608FFBC0-EFE8-4141-86E5-86BC97D156D6}" destId="{3824185A-1CC2-415C-A693-933AF11AB77C}" srcOrd="1" destOrd="0" parTransId="{0EC2B514-F0F2-473C-A1CA-CED7C441716A}" sibTransId="{8AF04C83-580B-465C-B122-2DBA804188A3}"/>
    <dgm:cxn modelId="{A2E78C2D-C3F0-42D6-878D-8DE081E3BBD5}" srcId="{608FFBC0-EFE8-4141-86E5-86BC97D156D6}" destId="{D24DE361-8DC2-4187-B274-53BFCCF2DA7D}" srcOrd="3" destOrd="0" parTransId="{D5F5F605-C371-450E-9A52-F5CD05FE928B}" sibTransId="{A5FFA9C7-6E2C-4D8F-AF90-5036C90CD47E}"/>
    <dgm:cxn modelId="{2ABBF40A-3C1A-4C6F-8FF8-A2F48C8C53EC}" type="presOf" srcId="{608FFBC0-EFE8-4141-86E5-86BC97D156D6}" destId="{1BCFC806-98DF-4578-9C1C-4CB61F406F26}" srcOrd="0" destOrd="0" presId="urn:microsoft.com/office/officeart/2005/8/layout/gear1"/>
    <dgm:cxn modelId="{AB05E785-5818-42D0-B83B-9119E7ABCD66}" type="presOf" srcId="{3824185A-1CC2-415C-A693-933AF11AB77C}" destId="{506A2F9B-0A0B-4A15-A14B-191F6A52BF10}" srcOrd="0" destOrd="0" presId="urn:microsoft.com/office/officeart/2005/8/layout/gear1"/>
    <dgm:cxn modelId="{F20068DD-FAEE-495C-80CB-016586024D9A}" type="presOf" srcId="{1F6C33E2-4C19-47D3-8176-A8ABB4399E79}" destId="{3585C597-A55B-4C25-9E54-A3790AA823A9}" srcOrd="2" destOrd="0" presId="urn:microsoft.com/office/officeart/2005/8/layout/gear1"/>
    <dgm:cxn modelId="{13B0E9C9-6BDE-4C33-A5BD-C4C2F41BAD54}" type="presOf" srcId="{3824185A-1CC2-415C-A693-933AF11AB77C}" destId="{00772CD8-652C-425D-87E8-5D48B6207AA9}" srcOrd="2" destOrd="0" presId="urn:microsoft.com/office/officeart/2005/8/layout/gear1"/>
    <dgm:cxn modelId="{21296720-5B5E-428B-A5FB-A465CA12867F}" srcId="{608FFBC0-EFE8-4141-86E5-86BC97D156D6}" destId="{1F6C33E2-4C19-47D3-8176-A8ABB4399E79}" srcOrd="2" destOrd="0" parTransId="{A619CC23-7A3A-4C62-9784-C691A9A04B1F}" sibTransId="{325BC8AD-C26D-4602-8B0A-B0FCC853AECB}"/>
    <dgm:cxn modelId="{6852E1E1-C097-41B8-BA2F-FBACE3CEAE41}" type="presOf" srcId="{1F6C33E2-4C19-47D3-8176-A8ABB4399E79}" destId="{40AD429A-C571-4045-A200-3E15796EEDCE}" srcOrd="1" destOrd="0" presId="urn:microsoft.com/office/officeart/2005/8/layout/gear1"/>
    <dgm:cxn modelId="{7BCB620A-688C-4007-88A9-880D194BF7E9}" type="presOf" srcId="{1F6C33E2-4C19-47D3-8176-A8ABB4399E79}" destId="{94AA9556-9803-4DF9-B413-7622E57EAC9C}" srcOrd="3" destOrd="0" presId="urn:microsoft.com/office/officeart/2005/8/layout/gear1"/>
    <dgm:cxn modelId="{95606851-F4E9-46AE-9A73-991491F0FAF5}" type="presParOf" srcId="{1BCFC806-98DF-4578-9C1C-4CB61F406F26}" destId="{71696081-7287-490E-AEBA-85991F37E666}" srcOrd="0" destOrd="0" presId="urn:microsoft.com/office/officeart/2005/8/layout/gear1"/>
    <dgm:cxn modelId="{3C218AE1-B9A8-40A0-92E9-4EBCFD0DB287}" type="presParOf" srcId="{1BCFC806-98DF-4578-9C1C-4CB61F406F26}" destId="{AF5EF218-6974-4A64-9408-EBB74CC6312A}" srcOrd="1" destOrd="0" presId="urn:microsoft.com/office/officeart/2005/8/layout/gear1"/>
    <dgm:cxn modelId="{C35662B4-B85D-4010-BCB7-76CF0B7BC06C}" type="presParOf" srcId="{1BCFC806-98DF-4578-9C1C-4CB61F406F26}" destId="{D908E1CC-0C99-4870-8F62-1A77AC8455B4}" srcOrd="2" destOrd="0" presId="urn:microsoft.com/office/officeart/2005/8/layout/gear1"/>
    <dgm:cxn modelId="{A4D5D10C-E0FB-42A8-9708-326FC35578F4}" type="presParOf" srcId="{1BCFC806-98DF-4578-9C1C-4CB61F406F26}" destId="{506A2F9B-0A0B-4A15-A14B-191F6A52BF10}" srcOrd="3" destOrd="0" presId="urn:microsoft.com/office/officeart/2005/8/layout/gear1"/>
    <dgm:cxn modelId="{697AF1B2-9464-46FE-B2FC-DD46B050F308}" type="presParOf" srcId="{1BCFC806-98DF-4578-9C1C-4CB61F406F26}" destId="{DD113255-10C0-49ED-AF13-80FFE15BE078}" srcOrd="4" destOrd="0" presId="urn:microsoft.com/office/officeart/2005/8/layout/gear1"/>
    <dgm:cxn modelId="{29879612-E54F-4738-B842-F187AEB1BAA7}" type="presParOf" srcId="{1BCFC806-98DF-4578-9C1C-4CB61F406F26}" destId="{00772CD8-652C-425D-87E8-5D48B6207AA9}" srcOrd="5" destOrd="0" presId="urn:microsoft.com/office/officeart/2005/8/layout/gear1"/>
    <dgm:cxn modelId="{0080A4BA-6411-486F-B5EE-F8B3E34E750D}" type="presParOf" srcId="{1BCFC806-98DF-4578-9C1C-4CB61F406F26}" destId="{6E27E47F-591A-4921-AA13-61C1F5482E39}" srcOrd="6" destOrd="0" presId="urn:microsoft.com/office/officeart/2005/8/layout/gear1"/>
    <dgm:cxn modelId="{9669F63A-6932-40B9-883B-9AB03711D4C0}" type="presParOf" srcId="{1BCFC806-98DF-4578-9C1C-4CB61F406F26}" destId="{40AD429A-C571-4045-A200-3E15796EEDCE}" srcOrd="7" destOrd="0" presId="urn:microsoft.com/office/officeart/2005/8/layout/gear1"/>
    <dgm:cxn modelId="{6CD7B4AC-09AD-46AC-8918-5BC4955C46D7}" type="presParOf" srcId="{1BCFC806-98DF-4578-9C1C-4CB61F406F26}" destId="{3585C597-A55B-4C25-9E54-A3790AA823A9}" srcOrd="8" destOrd="0" presId="urn:microsoft.com/office/officeart/2005/8/layout/gear1"/>
    <dgm:cxn modelId="{F8E95CA6-4E72-418F-9C4D-E6106E25971D}" type="presParOf" srcId="{1BCFC806-98DF-4578-9C1C-4CB61F406F26}" destId="{94AA9556-9803-4DF9-B413-7622E57EAC9C}" srcOrd="9" destOrd="0" presId="urn:microsoft.com/office/officeart/2005/8/layout/gear1"/>
    <dgm:cxn modelId="{63A229B2-B56E-4590-94F3-247AC2E6CCF7}" type="presParOf" srcId="{1BCFC806-98DF-4578-9C1C-4CB61F406F26}" destId="{D4882381-D5D9-41A6-934E-359693118BD7}" srcOrd="10" destOrd="0" presId="urn:microsoft.com/office/officeart/2005/8/layout/gear1"/>
    <dgm:cxn modelId="{4C59579B-0627-4022-B45A-8D746C3D3953}" type="presParOf" srcId="{1BCFC806-98DF-4578-9C1C-4CB61F406F26}" destId="{9C6AD6D8-B52A-4B4B-88A5-2D98B10CCB89}" srcOrd="11" destOrd="0" presId="urn:microsoft.com/office/officeart/2005/8/layout/gear1"/>
    <dgm:cxn modelId="{CDF5CCDD-3968-485A-A495-231AD6836AAC}" type="presParOf" srcId="{1BCFC806-98DF-4578-9C1C-4CB61F406F26}" destId="{B43823A0-D75A-4919-9FA7-277EAE0000B9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BC4569D-3C30-4DC2-A684-79F181276DC8}" type="doc">
      <dgm:prSet loTypeId="urn:microsoft.com/office/officeart/2005/8/layout/vProcess5" loCatId="process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ru-RU"/>
        </a:p>
      </dgm:t>
    </dgm:pt>
    <dgm:pt modelId="{CA9C36B1-F703-45EB-B764-0738A539829D}">
      <dgm:prSet phldrT="[Текст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2100" b="1" i="1" dirty="0" smtClean="0">
              <a:solidFill>
                <a:schemeClr val="accent2">
                  <a:lumMod val="50000"/>
                </a:schemeClr>
              </a:solidFill>
            </a:rPr>
            <a:t>1. </a:t>
          </a:r>
          <a:r>
            <a:rPr lang="ru-RU" sz="2400" b="1" i="1" dirty="0" smtClean="0">
              <a:solidFill>
                <a:schemeClr val="accent2">
                  <a:lumMod val="50000"/>
                </a:schemeClr>
              </a:solidFill>
            </a:rPr>
            <a:t>Доброжелательный стиль общения педагогов с родителями</a:t>
          </a:r>
          <a:endParaRPr lang="ru-RU" sz="2400" b="1" dirty="0">
            <a:solidFill>
              <a:schemeClr val="accent2">
                <a:lumMod val="50000"/>
              </a:schemeClr>
            </a:solidFill>
          </a:endParaRPr>
        </a:p>
      </dgm:t>
    </dgm:pt>
    <dgm:pt modelId="{B192E38A-32CA-41BE-975E-38D38841FB79}" type="parTrans" cxnId="{B4DC7F7C-F96F-481F-983F-C0A2F32D2AD1}">
      <dgm:prSet/>
      <dgm:spPr/>
      <dgm:t>
        <a:bodyPr/>
        <a:lstStyle/>
        <a:p>
          <a:endParaRPr lang="ru-RU"/>
        </a:p>
      </dgm:t>
    </dgm:pt>
    <dgm:pt modelId="{F446DE0C-A6B8-4B55-B08D-DA61EA9040BE}" type="sibTrans" cxnId="{B4DC7F7C-F96F-481F-983F-C0A2F32D2AD1}">
      <dgm:prSet/>
      <dgm:spPr/>
      <dgm:t>
        <a:bodyPr/>
        <a:lstStyle/>
        <a:p>
          <a:endParaRPr lang="ru-RU"/>
        </a:p>
      </dgm:t>
    </dgm:pt>
    <dgm:pt modelId="{9F99DD72-5D4A-44A2-99E0-E4AC2EB96F01}">
      <dgm:prSet phldrT="[Текст]" custT="1"/>
      <dgm:spPr/>
      <dgm:t>
        <a:bodyPr/>
        <a:lstStyle/>
        <a:p>
          <a:r>
            <a:rPr lang="ru-RU" sz="2400" b="1" i="1" dirty="0" smtClean="0">
              <a:solidFill>
                <a:schemeClr val="accent2">
                  <a:lumMod val="50000"/>
                </a:schemeClr>
              </a:solidFill>
            </a:rPr>
            <a:t>2. Индивидуальный подход</a:t>
          </a:r>
          <a:endParaRPr lang="ru-RU" sz="2400" b="1" dirty="0">
            <a:solidFill>
              <a:schemeClr val="accent2">
                <a:lumMod val="50000"/>
              </a:schemeClr>
            </a:solidFill>
          </a:endParaRPr>
        </a:p>
      </dgm:t>
    </dgm:pt>
    <dgm:pt modelId="{9B8BF4D4-669D-420D-AD2F-260C6FABBFF4}" type="parTrans" cxnId="{B78529B7-1F3F-4C8E-A58A-67FBE54832F5}">
      <dgm:prSet/>
      <dgm:spPr/>
      <dgm:t>
        <a:bodyPr/>
        <a:lstStyle/>
        <a:p>
          <a:endParaRPr lang="ru-RU"/>
        </a:p>
      </dgm:t>
    </dgm:pt>
    <dgm:pt modelId="{6DC93241-00D0-4CA3-961F-135A2FD40EBD}" type="sibTrans" cxnId="{B78529B7-1F3F-4C8E-A58A-67FBE54832F5}">
      <dgm:prSet/>
      <dgm:spPr/>
      <dgm:t>
        <a:bodyPr/>
        <a:lstStyle/>
        <a:p>
          <a:endParaRPr lang="ru-RU"/>
        </a:p>
      </dgm:t>
    </dgm:pt>
    <dgm:pt modelId="{B62B049D-14FC-4730-A3BE-C37690C3C6F7}">
      <dgm:prSet phldrT="[Текст]" custT="1"/>
      <dgm:spPr/>
      <dgm:t>
        <a:bodyPr/>
        <a:lstStyle/>
        <a:p>
          <a:r>
            <a:rPr lang="ru-RU" sz="2400" b="1" i="1" dirty="0" smtClean="0">
              <a:solidFill>
                <a:schemeClr val="accent2">
                  <a:lumMod val="50000"/>
                </a:schemeClr>
              </a:solidFill>
            </a:rPr>
            <a:t>3. Сотрудничество, а не наставничество</a:t>
          </a:r>
          <a:endParaRPr lang="ru-RU" sz="2400" b="1" dirty="0">
            <a:solidFill>
              <a:schemeClr val="accent2">
                <a:lumMod val="50000"/>
              </a:schemeClr>
            </a:solidFill>
          </a:endParaRPr>
        </a:p>
      </dgm:t>
    </dgm:pt>
    <dgm:pt modelId="{295F7DD6-6E65-4081-A00C-0C7D1EB4E99F}" type="parTrans" cxnId="{BACE3289-F3DE-4DC9-9DCA-E27962C046A4}">
      <dgm:prSet/>
      <dgm:spPr/>
      <dgm:t>
        <a:bodyPr/>
        <a:lstStyle/>
        <a:p>
          <a:endParaRPr lang="ru-RU"/>
        </a:p>
      </dgm:t>
    </dgm:pt>
    <dgm:pt modelId="{00899A40-FF0C-4C03-B3D0-60373E99FF64}" type="sibTrans" cxnId="{BACE3289-F3DE-4DC9-9DCA-E27962C046A4}">
      <dgm:prSet/>
      <dgm:spPr/>
      <dgm:t>
        <a:bodyPr/>
        <a:lstStyle/>
        <a:p>
          <a:endParaRPr lang="ru-RU"/>
        </a:p>
      </dgm:t>
    </dgm:pt>
    <dgm:pt modelId="{5A81316D-9EB7-41F3-8E33-DFD23352B4CF}">
      <dgm:prSet phldrT="[Текст]" custT="1"/>
      <dgm:spPr/>
      <dgm:t>
        <a:bodyPr/>
        <a:lstStyle/>
        <a:p>
          <a:r>
            <a:rPr lang="ru-RU" sz="2400" b="1" i="1" dirty="0" smtClean="0">
              <a:solidFill>
                <a:schemeClr val="accent2">
                  <a:lumMod val="50000"/>
                </a:schemeClr>
              </a:solidFill>
            </a:rPr>
            <a:t>4. Готовимся серьезно</a:t>
          </a:r>
          <a:endParaRPr lang="ru-RU" sz="2400" b="1" dirty="0">
            <a:solidFill>
              <a:schemeClr val="accent2">
                <a:lumMod val="50000"/>
              </a:schemeClr>
            </a:solidFill>
          </a:endParaRPr>
        </a:p>
      </dgm:t>
    </dgm:pt>
    <dgm:pt modelId="{2D4A585E-0612-4F6C-90DF-7D59C9EEECBC}" type="parTrans" cxnId="{04CC22D2-0887-4200-80F9-4094563D869A}">
      <dgm:prSet/>
      <dgm:spPr/>
      <dgm:t>
        <a:bodyPr/>
        <a:lstStyle/>
        <a:p>
          <a:endParaRPr lang="ru-RU"/>
        </a:p>
      </dgm:t>
    </dgm:pt>
    <dgm:pt modelId="{9C74502D-9867-4B94-9366-0D439C838E10}" type="sibTrans" cxnId="{04CC22D2-0887-4200-80F9-4094563D869A}">
      <dgm:prSet/>
      <dgm:spPr/>
      <dgm:t>
        <a:bodyPr/>
        <a:lstStyle/>
        <a:p>
          <a:endParaRPr lang="ru-RU"/>
        </a:p>
      </dgm:t>
    </dgm:pt>
    <dgm:pt modelId="{6C4224CF-0E74-4525-9891-C798EE6B1155}">
      <dgm:prSet phldrT="[Текст]" custT="1"/>
      <dgm:spPr/>
      <dgm:t>
        <a:bodyPr/>
        <a:lstStyle/>
        <a:p>
          <a:r>
            <a:rPr lang="ru-RU" sz="2400" b="1" i="1" dirty="0" smtClean="0">
              <a:solidFill>
                <a:schemeClr val="accent2">
                  <a:lumMod val="50000"/>
                </a:schemeClr>
              </a:solidFill>
            </a:rPr>
            <a:t>5. Динамичность</a:t>
          </a:r>
          <a:endParaRPr lang="ru-RU" sz="2400" b="1" dirty="0">
            <a:solidFill>
              <a:schemeClr val="accent2">
                <a:lumMod val="50000"/>
              </a:schemeClr>
            </a:solidFill>
          </a:endParaRPr>
        </a:p>
      </dgm:t>
    </dgm:pt>
    <dgm:pt modelId="{F96166ED-58B9-4E9D-8381-EDCD89BBE68E}" type="parTrans" cxnId="{7C8B863C-61F3-407D-AADB-DB561D77EC47}">
      <dgm:prSet/>
      <dgm:spPr/>
      <dgm:t>
        <a:bodyPr/>
        <a:lstStyle/>
        <a:p>
          <a:endParaRPr lang="ru-RU"/>
        </a:p>
      </dgm:t>
    </dgm:pt>
    <dgm:pt modelId="{410E3A1D-0A3D-48D8-8A87-1DCFBA971646}" type="sibTrans" cxnId="{7C8B863C-61F3-407D-AADB-DB561D77EC47}">
      <dgm:prSet/>
      <dgm:spPr/>
      <dgm:t>
        <a:bodyPr/>
        <a:lstStyle/>
        <a:p>
          <a:endParaRPr lang="ru-RU"/>
        </a:p>
      </dgm:t>
    </dgm:pt>
    <dgm:pt modelId="{4C7BB4C8-9EF9-4036-B064-65D864B71F08}" type="pres">
      <dgm:prSet presAssocID="{4BC4569D-3C30-4DC2-A684-79F181276DC8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E42CF48-3827-4D83-B32D-7702CE1F0047}" type="pres">
      <dgm:prSet presAssocID="{4BC4569D-3C30-4DC2-A684-79F181276DC8}" presName="dummyMaxCanvas" presStyleCnt="0">
        <dgm:presLayoutVars/>
      </dgm:prSet>
      <dgm:spPr/>
    </dgm:pt>
    <dgm:pt modelId="{76C5DFF7-5CE4-4386-A51A-BAE5EBF9980B}" type="pres">
      <dgm:prSet presAssocID="{4BC4569D-3C30-4DC2-A684-79F181276DC8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569674-B569-473B-8E9E-0D00FD415C3C}" type="pres">
      <dgm:prSet presAssocID="{4BC4569D-3C30-4DC2-A684-79F181276DC8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F3EE86-A3A4-4948-8969-D1449E0CC4F9}" type="pres">
      <dgm:prSet presAssocID="{4BC4569D-3C30-4DC2-A684-79F181276DC8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888565-F2B7-4813-AFB9-56A894A4D153}" type="pres">
      <dgm:prSet presAssocID="{4BC4569D-3C30-4DC2-A684-79F181276DC8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07D8B1-C29D-4E19-9541-9F17B69DAF60}" type="pres">
      <dgm:prSet presAssocID="{4BC4569D-3C30-4DC2-A684-79F181276DC8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4D5FCD-E275-4B3F-986D-88D40ECD1D60}" type="pres">
      <dgm:prSet presAssocID="{4BC4569D-3C30-4DC2-A684-79F181276DC8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76D131-32D2-4D89-B745-794E6384C0D0}" type="pres">
      <dgm:prSet presAssocID="{4BC4569D-3C30-4DC2-A684-79F181276DC8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340BAB-E6F1-4A1B-9A10-3DBB3D919EE5}" type="pres">
      <dgm:prSet presAssocID="{4BC4569D-3C30-4DC2-A684-79F181276DC8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7C431F-998A-472D-B78F-2C8DFC59FE6E}" type="pres">
      <dgm:prSet presAssocID="{4BC4569D-3C30-4DC2-A684-79F181276DC8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735A34-BBA1-42C1-AC86-85FF292C6900}" type="pres">
      <dgm:prSet presAssocID="{4BC4569D-3C30-4DC2-A684-79F181276DC8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1658A3-A027-4C0A-81A6-CF26A0082331}" type="pres">
      <dgm:prSet presAssocID="{4BC4569D-3C30-4DC2-A684-79F181276DC8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F4BD8A-72AB-4BFC-9070-8F27B3F2208B}" type="pres">
      <dgm:prSet presAssocID="{4BC4569D-3C30-4DC2-A684-79F181276DC8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16E052-B3AA-43A1-8113-73AC0B37969C}" type="pres">
      <dgm:prSet presAssocID="{4BC4569D-3C30-4DC2-A684-79F181276DC8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B62FDF-374C-4B3A-B856-C7872DE92B18}" type="pres">
      <dgm:prSet presAssocID="{4BC4569D-3C30-4DC2-A684-79F181276DC8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C8B863C-61F3-407D-AADB-DB561D77EC47}" srcId="{4BC4569D-3C30-4DC2-A684-79F181276DC8}" destId="{6C4224CF-0E74-4525-9891-C798EE6B1155}" srcOrd="4" destOrd="0" parTransId="{F96166ED-58B9-4E9D-8381-EDCD89BBE68E}" sibTransId="{410E3A1D-0A3D-48D8-8A87-1DCFBA971646}"/>
    <dgm:cxn modelId="{0ACFD644-5BFC-4860-90D2-73CF22B34932}" type="presOf" srcId="{00899A40-FF0C-4C03-B3D0-60373E99FF64}" destId="{D8340BAB-E6F1-4A1B-9A10-3DBB3D919EE5}" srcOrd="0" destOrd="0" presId="urn:microsoft.com/office/officeart/2005/8/layout/vProcess5"/>
    <dgm:cxn modelId="{AF45DEC4-C9F0-43FE-92ED-BD440F407525}" type="presOf" srcId="{B62B049D-14FC-4730-A3BE-C37690C3C6F7}" destId="{56F3EE86-A3A4-4948-8969-D1449E0CC4F9}" srcOrd="0" destOrd="0" presId="urn:microsoft.com/office/officeart/2005/8/layout/vProcess5"/>
    <dgm:cxn modelId="{24ED7387-63C2-431E-B7EF-0CB9121C3DD9}" type="presOf" srcId="{6C4224CF-0E74-4525-9891-C798EE6B1155}" destId="{01B62FDF-374C-4B3A-B856-C7872DE92B18}" srcOrd="1" destOrd="0" presId="urn:microsoft.com/office/officeart/2005/8/layout/vProcess5"/>
    <dgm:cxn modelId="{6C0EE84B-E478-4B40-92D7-568436097CC5}" type="presOf" srcId="{5A81316D-9EB7-41F3-8E33-DFD23352B4CF}" destId="{3F888565-F2B7-4813-AFB9-56A894A4D153}" srcOrd="0" destOrd="0" presId="urn:microsoft.com/office/officeart/2005/8/layout/vProcess5"/>
    <dgm:cxn modelId="{EB2B3871-917C-4A79-89DF-08345CC95415}" type="presOf" srcId="{6DC93241-00D0-4CA3-961F-135A2FD40EBD}" destId="{CC76D131-32D2-4D89-B745-794E6384C0D0}" srcOrd="0" destOrd="0" presId="urn:microsoft.com/office/officeart/2005/8/layout/vProcess5"/>
    <dgm:cxn modelId="{6EF6748E-25FC-4D1C-819C-CD293C8E6A8F}" type="presOf" srcId="{CA9C36B1-F703-45EB-B764-0738A539829D}" destId="{76C5DFF7-5CE4-4386-A51A-BAE5EBF9980B}" srcOrd="0" destOrd="0" presId="urn:microsoft.com/office/officeart/2005/8/layout/vProcess5"/>
    <dgm:cxn modelId="{AF9382BA-D2F0-4F5F-9AF9-43FA82FA29F3}" type="presOf" srcId="{5A81316D-9EB7-41F3-8E33-DFD23352B4CF}" destId="{4D16E052-B3AA-43A1-8113-73AC0B37969C}" srcOrd="1" destOrd="0" presId="urn:microsoft.com/office/officeart/2005/8/layout/vProcess5"/>
    <dgm:cxn modelId="{D23A2854-1F79-4F47-8414-D074BF7B39AB}" type="presOf" srcId="{9C74502D-9867-4B94-9366-0D439C838E10}" destId="{937C431F-998A-472D-B78F-2C8DFC59FE6E}" srcOrd="0" destOrd="0" presId="urn:microsoft.com/office/officeart/2005/8/layout/vProcess5"/>
    <dgm:cxn modelId="{BACE3289-F3DE-4DC9-9DCA-E27962C046A4}" srcId="{4BC4569D-3C30-4DC2-A684-79F181276DC8}" destId="{B62B049D-14FC-4730-A3BE-C37690C3C6F7}" srcOrd="2" destOrd="0" parTransId="{295F7DD6-6E65-4081-A00C-0C7D1EB4E99F}" sibTransId="{00899A40-FF0C-4C03-B3D0-60373E99FF64}"/>
    <dgm:cxn modelId="{DC0D907C-2A26-42ED-BB12-45068DC2935D}" type="presOf" srcId="{F446DE0C-A6B8-4B55-B08D-DA61EA9040BE}" destId="{FE4D5FCD-E275-4B3F-986D-88D40ECD1D60}" srcOrd="0" destOrd="0" presId="urn:microsoft.com/office/officeart/2005/8/layout/vProcess5"/>
    <dgm:cxn modelId="{04CC22D2-0887-4200-80F9-4094563D869A}" srcId="{4BC4569D-3C30-4DC2-A684-79F181276DC8}" destId="{5A81316D-9EB7-41F3-8E33-DFD23352B4CF}" srcOrd="3" destOrd="0" parTransId="{2D4A585E-0612-4F6C-90DF-7D59C9EEECBC}" sibTransId="{9C74502D-9867-4B94-9366-0D439C838E10}"/>
    <dgm:cxn modelId="{995874B5-DA0E-48F7-ACF9-9481747FC69E}" type="presOf" srcId="{9F99DD72-5D4A-44A2-99E0-E4AC2EB96F01}" destId="{751658A3-A027-4C0A-81A6-CF26A0082331}" srcOrd="1" destOrd="0" presId="urn:microsoft.com/office/officeart/2005/8/layout/vProcess5"/>
    <dgm:cxn modelId="{5CB6A2BA-DA7D-42F8-BB67-AB3B722B3565}" type="presOf" srcId="{4BC4569D-3C30-4DC2-A684-79F181276DC8}" destId="{4C7BB4C8-9EF9-4036-B064-65D864B71F08}" srcOrd="0" destOrd="0" presId="urn:microsoft.com/office/officeart/2005/8/layout/vProcess5"/>
    <dgm:cxn modelId="{B78529B7-1F3F-4C8E-A58A-67FBE54832F5}" srcId="{4BC4569D-3C30-4DC2-A684-79F181276DC8}" destId="{9F99DD72-5D4A-44A2-99E0-E4AC2EB96F01}" srcOrd="1" destOrd="0" parTransId="{9B8BF4D4-669D-420D-AD2F-260C6FABBFF4}" sibTransId="{6DC93241-00D0-4CA3-961F-135A2FD40EBD}"/>
    <dgm:cxn modelId="{33B269C6-D228-4083-BC0A-C11E1B220A10}" type="presOf" srcId="{6C4224CF-0E74-4525-9891-C798EE6B1155}" destId="{B407D8B1-C29D-4E19-9541-9F17B69DAF60}" srcOrd="0" destOrd="0" presId="urn:microsoft.com/office/officeart/2005/8/layout/vProcess5"/>
    <dgm:cxn modelId="{FD219D5C-6825-4F76-8D95-00360C76492E}" type="presOf" srcId="{9F99DD72-5D4A-44A2-99E0-E4AC2EB96F01}" destId="{E3569674-B569-473B-8E9E-0D00FD415C3C}" srcOrd="0" destOrd="0" presId="urn:microsoft.com/office/officeart/2005/8/layout/vProcess5"/>
    <dgm:cxn modelId="{F83FC897-76EA-41F4-BBC5-C7BB2F4F9D45}" type="presOf" srcId="{B62B049D-14FC-4730-A3BE-C37690C3C6F7}" destId="{3DF4BD8A-72AB-4BFC-9070-8F27B3F2208B}" srcOrd="1" destOrd="0" presId="urn:microsoft.com/office/officeart/2005/8/layout/vProcess5"/>
    <dgm:cxn modelId="{B4DC7F7C-F96F-481F-983F-C0A2F32D2AD1}" srcId="{4BC4569D-3C30-4DC2-A684-79F181276DC8}" destId="{CA9C36B1-F703-45EB-B764-0738A539829D}" srcOrd="0" destOrd="0" parTransId="{B192E38A-32CA-41BE-975E-38D38841FB79}" sibTransId="{F446DE0C-A6B8-4B55-B08D-DA61EA9040BE}"/>
    <dgm:cxn modelId="{0D78CCA0-855F-4B83-B28E-54976F6AAAA2}" type="presOf" srcId="{CA9C36B1-F703-45EB-B764-0738A539829D}" destId="{A7735A34-BBA1-42C1-AC86-85FF292C6900}" srcOrd="1" destOrd="0" presId="urn:microsoft.com/office/officeart/2005/8/layout/vProcess5"/>
    <dgm:cxn modelId="{F5A124F4-63D2-46EC-A398-761192BABF88}" type="presParOf" srcId="{4C7BB4C8-9EF9-4036-B064-65D864B71F08}" destId="{0E42CF48-3827-4D83-B32D-7702CE1F0047}" srcOrd="0" destOrd="0" presId="urn:microsoft.com/office/officeart/2005/8/layout/vProcess5"/>
    <dgm:cxn modelId="{00F39E55-7431-4F13-ACC9-466EED8E181A}" type="presParOf" srcId="{4C7BB4C8-9EF9-4036-B064-65D864B71F08}" destId="{76C5DFF7-5CE4-4386-A51A-BAE5EBF9980B}" srcOrd="1" destOrd="0" presId="urn:microsoft.com/office/officeart/2005/8/layout/vProcess5"/>
    <dgm:cxn modelId="{2C6A35B8-5583-4456-8DCC-48DA1354A986}" type="presParOf" srcId="{4C7BB4C8-9EF9-4036-B064-65D864B71F08}" destId="{E3569674-B569-473B-8E9E-0D00FD415C3C}" srcOrd="2" destOrd="0" presId="urn:microsoft.com/office/officeart/2005/8/layout/vProcess5"/>
    <dgm:cxn modelId="{2E2EB6C2-55F3-4491-936C-84F0DBF936AB}" type="presParOf" srcId="{4C7BB4C8-9EF9-4036-B064-65D864B71F08}" destId="{56F3EE86-A3A4-4948-8969-D1449E0CC4F9}" srcOrd="3" destOrd="0" presId="urn:microsoft.com/office/officeart/2005/8/layout/vProcess5"/>
    <dgm:cxn modelId="{6DD47370-1310-4BE1-96EF-222579B64980}" type="presParOf" srcId="{4C7BB4C8-9EF9-4036-B064-65D864B71F08}" destId="{3F888565-F2B7-4813-AFB9-56A894A4D153}" srcOrd="4" destOrd="0" presId="urn:microsoft.com/office/officeart/2005/8/layout/vProcess5"/>
    <dgm:cxn modelId="{612B9928-BF90-418B-9855-D1F4EB0A3563}" type="presParOf" srcId="{4C7BB4C8-9EF9-4036-B064-65D864B71F08}" destId="{B407D8B1-C29D-4E19-9541-9F17B69DAF60}" srcOrd="5" destOrd="0" presId="urn:microsoft.com/office/officeart/2005/8/layout/vProcess5"/>
    <dgm:cxn modelId="{4F471E9F-57BD-4F62-96C0-4061F7FC1D86}" type="presParOf" srcId="{4C7BB4C8-9EF9-4036-B064-65D864B71F08}" destId="{FE4D5FCD-E275-4B3F-986D-88D40ECD1D60}" srcOrd="6" destOrd="0" presId="urn:microsoft.com/office/officeart/2005/8/layout/vProcess5"/>
    <dgm:cxn modelId="{BE86C4FB-31BD-4EAA-BED6-7AFDF36E28C2}" type="presParOf" srcId="{4C7BB4C8-9EF9-4036-B064-65D864B71F08}" destId="{CC76D131-32D2-4D89-B745-794E6384C0D0}" srcOrd="7" destOrd="0" presId="urn:microsoft.com/office/officeart/2005/8/layout/vProcess5"/>
    <dgm:cxn modelId="{7611E2A7-2C17-4D90-A85A-9330E25C03B1}" type="presParOf" srcId="{4C7BB4C8-9EF9-4036-B064-65D864B71F08}" destId="{D8340BAB-E6F1-4A1B-9A10-3DBB3D919EE5}" srcOrd="8" destOrd="0" presId="urn:microsoft.com/office/officeart/2005/8/layout/vProcess5"/>
    <dgm:cxn modelId="{EDF66C2A-A482-497D-B103-2C401E3B716F}" type="presParOf" srcId="{4C7BB4C8-9EF9-4036-B064-65D864B71F08}" destId="{937C431F-998A-472D-B78F-2C8DFC59FE6E}" srcOrd="9" destOrd="0" presId="urn:microsoft.com/office/officeart/2005/8/layout/vProcess5"/>
    <dgm:cxn modelId="{FDF5652A-EA24-486E-9ED3-8DE08B0BAFB3}" type="presParOf" srcId="{4C7BB4C8-9EF9-4036-B064-65D864B71F08}" destId="{A7735A34-BBA1-42C1-AC86-85FF292C6900}" srcOrd="10" destOrd="0" presId="urn:microsoft.com/office/officeart/2005/8/layout/vProcess5"/>
    <dgm:cxn modelId="{4E019BD4-7A5E-4061-A0E7-B0010626D13B}" type="presParOf" srcId="{4C7BB4C8-9EF9-4036-B064-65D864B71F08}" destId="{751658A3-A027-4C0A-81A6-CF26A0082331}" srcOrd="11" destOrd="0" presId="urn:microsoft.com/office/officeart/2005/8/layout/vProcess5"/>
    <dgm:cxn modelId="{80B80C9F-F93D-4877-9EA7-AB169245B3B9}" type="presParOf" srcId="{4C7BB4C8-9EF9-4036-B064-65D864B71F08}" destId="{3DF4BD8A-72AB-4BFC-9070-8F27B3F2208B}" srcOrd="12" destOrd="0" presId="urn:microsoft.com/office/officeart/2005/8/layout/vProcess5"/>
    <dgm:cxn modelId="{A8A1252B-8648-4264-BDE4-D9D92D1DD94F}" type="presParOf" srcId="{4C7BB4C8-9EF9-4036-B064-65D864B71F08}" destId="{4D16E052-B3AA-43A1-8113-73AC0B37969C}" srcOrd="13" destOrd="0" presId="urn:microsoft.com/office/officeart/2005/8/layout/vProcess5"/>
    <dgm:cxn modelId="{B341BB41-FAA8-4FC6-9FDF-409DF0D4E5B5}" type="presParOf" srcId="{4C7BB4C8-9EF9-4036-B064-65D864B71F08}" destId="{01B62FDF-374C-4B3A-B856-C7872DE92B18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08C8CDE-A224-4A26-991E-B6B58FC79EAA}" type="doc">
      <dgm:prSet loTypeId="urn:microsoft.com/office/officeart/2005/8/layout/pyramid1" loCatId="pyramid" qsTypeId="urn:microsoft.com/office/officeart/2005/8/quickstyle/simple1" qsCatId="simple" csTypeId="urn:microsoft.com/office/officeart/2005/8/colors/colorful2" csCatId="colorful" phldr="1"/>
      <dgm:spPr/>
    </dgm:pt>
    <dgm:pt modelId="{C492A9C9-610A-439F-82C5-8726738FDFD4}">
      <dgm:prSet phldrT="[Текст]" custT="1"/>
      <dgm:spPr/>
      <dgm:t>
        <a:bodyPr/>
        <a:lstStyle/>
        <a:p>
          <a:endParaRPr lang="ru-RU" sz="2800" b="1" dirty="0" smtClean="0">
            <a:solidFill>
              <a:schemeClr val="bg1"/>
            </a:solidFill>
          </a:endParaRPr>
        </a:p>
        <a:p>
          <a:r>
            <a:rPr lang="ru-RU" sz="3200" b="1" dirty="0" smtClean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rPr>
            <a:t>Лидеры</a:t>
          </a:r>
          <a:endParaRPr lang="ru-RU" sz="3200" b="1" dirty="0">
            <a:ln>
              <a:solidFill>
                <a:schemeClr val="accent2">
                  <a:lumMod val="50000"/>
                </a:schemeClr>
              </a:solidFill>
            </a:ln>
            <a:solidFill>
              <a:schemeClr val="bg2">
                <a:lumMod val="25000"/>
              </a:schemeClr>
            </a:solidFill>
          </a:endParaRPr>
        </a:p>
      </dgm:t>
    </dgm:pt>
    <dgm:pt modelId="{9150E100-033A-498C-BBD9-25C205C43D9A}" type="parTrans" cxnId="{72F0BE2C-ADD0-433B-AAF1-83A05839ADE6}">
      <dgm:prSet/>
      <dgm:spPr/>
      <dgm:t>
        <a:bodyPr/>
        <a:lstStyle/>
        <a:p>
          <a:endParaRPr lang="ru-RU"/>
        </a:p>
      </dgm:t>
    </dgm:pt>
    <dgm:pt modelId="{169AC541-BE15-470F-8833-52FBF4E44D5A}" type="sibTrans" cxnId="{72F0BE2C-ADD0-433B-AAF1-83A05839ADE6}">
      <dgm:prSet/>
      <dgm:spPr/>
      <dgm:t>
        <a:bodyPr/>
        <a:lstStyle/>
        <a:p>
          <a:endParaRPr lang="ru-RU"/>
        </a:p>
      </dgm:t>
    </dgm:pt>
    <dgm:pt modelId="{2ACC646D-9F44-4209-A5DE-26CF178B5710}">
      <dgm:prSet phldrT="[Текст]" custT="1"/>
      <dgm:spPr/>
      <dgm:t>
        <a:bodyPr/>
        <a:lstStyle/>
        <a:p>
          <a:r>
            <a:rPr lang="ru-RU" sz="3600" b="1" dirty="0" smtClean="0">
              <a:ln>
                <a:solidFill>
                  <a:schemeClr val="bg2">
                    <a:lumMod val="25000"/>
                  </a:schemeClr>
                </a:solidFill>
              </a:ln>
              <a:solidFill>
                <a:schemeClr val="bg2">
                  <a:lumMod val="25000"/>
                </a:schemeClr>
              </a:solidFill>
            </a:rPr>
            <a:t>Исполнители</a:t>
          </a:r>
          <a:endParaRPr lang="ru-RU" sz="3600" b="1" dirty="0">
            <a:ln>
              <a:solidFill>
                <a:schemeClr val="bg2">
                  <a:lumMod val="25000"/>
                </a:schemeClr>
              </a:solidFill>
            </a:ln>
            <a:solidFill>
              <a:schemeClr val="bg2">
                <a:lumMod val="25000"/>
              </a:schemeClr>
            </a:solidFill>
          </a:endParaRPr>
        </a:p>
      </dgm:t>
    </dgm:pt>
    <dgm:pt modelId="{AF7BC9AF-7CE5-4268-9179-5E90538F057E}" type="parTrans" cxnId="{7040D5C5-3CB6-44C7-853C-E2DB6125BDD5}">
      <dgm:prSet/>
      <dgm:spPr/>
      <dgm:t>
        <a:bodyPr/>
        <a:lstStyle/>
        <a:p>
          <a:endParaRPr lang="ru-RU"/>
        </a:p>
      </dgm:t>
    </dgm:pt>
    <dgm:pt modelId="{53CEBCD3-F390-44D2-BB12-31DACA91977C}" type="sibTrans" cxnId="{7040D5C5-3CB6-44C7-853C-E2DB6125BDD5}">
      <dgm:prSet/>
      <dgm:spPr/>
      <dgm:t>
        <a:bodyPr/>
        <a:lstStyle/>
        <a:p>
          <a:endParaRPr lang="ru-RU"/>
        </a:p>
      </dgm:t>
    </dgm:pt>
    <dgm:pt modelId="{30481E5B-87A9-4E4F-84C1-CDA307CD70E4}">
      <dgm:prSet phldrT="[Текст]" custT="1"/>
      <dgm:spPr/>
      <dgm:t>
        <a:bodyPr/>
        <a:lstStyle/>
        <a:p>
          <a:r>
            <a:rPr lang="ru-RU" sz="3600" b="1" dirty="0" smtClean="0">
              <a:ln>
                <a:solidFill>
                  <a:schemeClr val="bg2">
                    <a:lumMod val="25000"/>
                  </a:schemeClr>
                </a:solidFill>
              </a:ln>
              <a:solidFill>
                <a:schemeClr val="bg2">
                  <a:lumMod val="25000"/>
                </a:schemeClr>
              </a:solidFill>
            </a:rPr>
            <a:t>Критические наблюдатели</a:t>
          </a:r>
          <a:endParaRPr lang="ru-RU" sz="3600" b="1" dirty="0">
            <a:ln>
              <a:solidFill>
                <a:schemeClr val="bg2">
                  <a:lumMod val="25000"/>
                </a:schemeClr>
              </a:solidFill>
            </a:ln>
            <a:solidFill>
              <a:schemeClr val="bg2">
                <a:lumMod val="25000"/>
              </a:schemeClr>
            </a:solidFill>
          </a:endParaRPr>
        </a:p>
      </dgm:t>
    </dgm:pt>
    <dgm:pt modelId="{5B64D3E9-458A-435C-B220-5DEEAA50BD84}" type="parTrans" cxnId="{FF3DF721-D89C-4F48-81D8-185F7F1ADF94}">
      <dgm:prSet/>
      <dgm:spPr/>
      <dgm:t>
        <a:bodyPr/>
        <a:lstStyle/>
        <a:p>
          <a:endParaRPr lang="ru-RU"/>
        </a:p>
      </dgm:t>
    </dgm:pt>
    <dgm:pt modelId="{5F1FE1C1-2450-4CBB-828E-874020F6F848}" type="sibTrans" cxnId="{FF3DF721-D89C-4F48-81D8-185F7F1ADF94}">
      <dgm:prSet/>
      <dgm:spPr/>
      <dgm:t>
        <a:bodyPr/>
        <a:lstStyle/>
        <a:p>
          <a:endParaRPr lang="ru-RU"/>
        </a:p>
      </dgm:t>
    </dgm:pt>
    <dgm:pt modelId="{9A5CD380-B79B-4E23-8D28-D3E8F2E6D84A}" type="pres">
      <dgm:prSet presAssocID="{508C8CDE-A224-4A26-991E-B6B58FC79EAA}" presName="Name0" presStyleCnt="0">
        <dgm:presLayoutVars>
          <dgm:dir/>
          <dgm:animLvl val="lvl"/>
          <dgm:resizeHandles val="exact"/>
        </dgm:presLayoutVars>
      </dgm:prSet>
      <dgm:spPr/>
    </dgm:pt>
    <dgm:pt modelId="{BA0721A1-1AC0-4B0E-A904-2E217F87A84E}" type="pres">
      <dgm:prSet presAssocID="{C492A9C9-610A-439F-82C5-8726738FDFD4}" presName="Name8" presStyleCnt="0"/>
      <dgm:spPr/>
    </dgm:pt>
    <dgm:pt modelId="{636A5B73-58F7-4BC6-A300-12F0BDA8889B}" type="pres">
      <dgm:prSet presAssocID="{C492A9C9-610A-439F-82C5-8726738FDFD4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487B81-6C09-4373-82B6-BE97A2161722}" type="pres">
      <dgm:prSet presAssocID="{C492A9C9-610A-439F-82C5-8726738FDFD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37BF04-818C-4481-84B3-04993B74665A}" type="pres">
      <dgm:prSet presAssocID="{2ACC646D-9F44-4209-A5DE-26CF178B5710}" presName="Name8" presStyleCnt="0"/>
      <dgm:spPr/>
    </dgm:pt>
    <dgm:pt modelId="{92ED33F5-864F-4456-AF2B-C5E944A025AD}" type="pres">
      <dgm:prSet presAssocID="{2ACC646D-9F44-4209-A5DE-26CF178B5710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7EE0C8-6128-4488-A2ED-5977800DF306}" type="pres">
      <dgm:prSet presAssocID="{2ACC646D-9F44-4209-A5DE-26CF178B571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B4C5B9-7F44-4BDC-B352-21B80E4A16BA}" type="pres">
      <dgm:prSet presAssocID="{30481E5B-87A9-4E4F-84C1-CDA307CD70E4}" presName="Name8" presStyleCnt="0"/>
      <dgm:spPr/>
    </dgm:pt>
    <dgm:pt modelId="{60E71E6E-69DA-47B4-B0BC-9B08B7642A63}" type="pres">
      <dgm:prSet presAssocID="{30481E5B-87A9-4E4F-84C1-CDA307CD70E4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562915-7455-4BA2-B754-ACDD0EBAABDA}" type="pres">
      <dgm:prSet presAssocID="{30481E5B-87A9-4E4F-84C1-CDA307CD70E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2F0BE2C-ADD0-433B-AAF1-83A05839ADE6}" srcId="{508C8CDE-A224-4A26-991E-B6B58FC79EAA}" destId="{C492A9C9-610A-439F-82C5-8726738FDFD4}" srcOrd="0" destOrd="0" parTransId="{9150E100-033A-498C-BBD9-25C205C43D9A}" sibTransId="{169AC541-BE15-470F-8833-52FBF4E44D5A}"/>
    <dgm:cxn modelId="{22E1B217-7DFF-4F03-A5C1-46616C8DA76F}" type="presOf" srcId="{C492A9C9-610A-439F-82C5-8726738FDFD4}" destId="{26487B81-6C09-4373-82B6-BE97A2161722}" srcOrd="1" destOrd="0" presId="urn:microsoft.com/office/officeart/2005/8/layout/pyramid1"/>
    <dgm:cxn modelId="{FF3DF721-D89C-4F48-81D8-185F7F1ADF94}" srcId="{508C8CDE-A224-4A26-991E-B6B58FC79EAA}" destId="{30481E5B-87A9-4E4F-84C1-CDA307CD70E4}" srcOrd="2" destOrd="0" parTransId="{5B64D3E9-458A-435C-B220-5DEEAA50BD84}" sibTransId="{5F1FE1C1-2450-4CBB-828E-874020F6F848}"/>
    <dgm:cxn modelId="{655B0B1A-83A2-4C6E-9F4E-751095CBAE2C}" type="presOf" srcId="{30481E5B-87A9-4E4F-84C1-CDA307CD70E4}" destId="{41562915-7455-4BA2-B754-ACDD0EBAABDA}" srcOrd="1" destOrd="0" presId="urn:microsoft.com/office/officeart/2005/8/layout/pyramid1"/>
    <dgm:cxn modelId="{87E09BEC-88E0-4A42-AF9B-65066F254F20}" type="presOf" srcId="{2ACC646D-9F44-4209-A5DE-26CF178B5710}" destId="{E57EE0C8-6128-4488-A2ED-5977800DF306}" srcOrd="1" destOrd="0" presId="urn:microsoft.com/office/officeart/2005/8/layout/pyramid1"/>
    <dgm:cxn modelId="{8F261467-CAEF-4947-8A5D-5F48E7A66896}" type="presOf" srcId="{2ACC646D-9F44-4209-A5DE-26CF178B5710}" destId="{92ED33F5-864F-4456-AF2B-C5E944A025AD}" srcOrd="0" destOrd="0" presId="urn:microsoft.com/office/officeart/2005/8/layout/pyramid1"/>
    <dgm:cxn modelId="{AE422CF7-2935-40AA-AADA-9425EBE14C5D}" type="presOf" srcId="{30481E5B-87A9-4E4F-84C1-CDA307CD70E4}" destId="{60E71E6E-69DA-47B4-B0BC-9B08B7642A63}" srcOrd="0" destOrd="0" presId="urn:microsoft.com/office/officeart/2005/8/layout/pyramid1"/>
    <dgm:cxn modelId="{7E28AF84-CC81-4236-9E98-1D018952C02D}" type="presOf" srcId="{508C8CDE-A224-4A26-991E-B6B58FC79EAA}" destId="{9A5CD380-B79B-4E23-8D28-D3E8F2E6D84A}" srcOrd="0" destOrd="0" presId="urn:microsoft.com/office/officeart/2005/8/layout/pyramid1"/>
    <dgm:cxn modelId="{7040D5C5-3CB6-44C7-853C-E2DB6125BDD5}" srcId="{508C8CDE-A224-4A26-991E-B6B58FC79EAA}" destId="{2ACC646D-9F44-4209-A5DE-26CF178B5710}" srcOrd="1" destOrd="0" parTransId="{AF7BC9AF-7CE5-4268-9179-5E90538F057E}" sibTransId="{53CEBCD3-F390-44D2-BB12-31DACA91977C}"/>
    <dgm:cxn modelId="{8AACF7DE-E922-4820-BC57-795345F4961C}" type="presOf" srcId="{C492A9C9-610A-439F-82C5-8726738FDFD4}" destId="{636A5B73-58F7-4BC6-A300-12F0BDA8889B}" srcOrd="0" destOrd="0" presId="urn:microsoft.com/office/officeart/2005/8/layout/pyramid1"/>
    <dgm:cxn modelId="{C843FA6B-2A5B-404E-AAEA-80DBB9DDBBE4}" type="presParOf" srcId="{9A5CD380-B79B-4E23-8D28-D3E8F2E6D84A}" destId="{BA0721A1-1AC0-4B0E-A904-2E217F87A84E}" srcOrd="0" destOrd="0" presId="urn:microsoft.com/office/officeart/2005/8/layout/pyramid1"/>
    <dgm:cxn modelId="{4B2A064A-8649-4407-89BC-EA995861601B}" type="presParOf" srcId="{BA0721A1-1AC0-4B0E-A904-2E217F87A84E}" destId="{636A5B73-58F7-4BC6-A300-12F0BDA8889B}" srcOrd="0" destOrd="0" presId="urn:microsoft.com/office/officeart/2005/8/layout/pyramid1"/>
    <dgm:cxn modelId="{3C6BE7C2-E74A-4612-AF53-5C79FBA75B47}" type="presParOf" srcId="{BA0721A1-1AC0-4B0E-A904-2E217F87A84E}" destId="{26487B81-6C09-4373-82B6-BE97A2161722}" srcOrd="1" destOrd="0" presId="urn:microsoft.com/office/officeart/2005/8/layout/pyramid1"/>
    <dgm:cxn modelId="{C5CA24BC-5E76-4192-91D0-F59489E43AB7}" type="presParOf" srcId="{9A5CD380-B79B-4E23-8D28-D3E8F2E6D84A}" destId="{6F37BF04-818C-4481-84B3-04993B74665A}" srcOrd="1" destOrd="0" presId="urn:microsoft.com/office/officeart/2005/8/layout/pyramid1"/>
    <dgm:cxn modelId="{D71C6183-8487-42AF-AB98-90E6CAFB4B7E}" type="presParOf" srcId="{6F37BF04-818C-4481-84B3-04993B74665A}" destId="{92ED33F5-864F-4456-AF2B-C5E944A025AD}" srcOrd="0" destOrd="0" presId="urn:microsoft.com/office/officeart/2005/8/layout/pyramid1"/>
    <dgm:cxn modelId="{377ED83E-8644-4A10-86D4-5EF40E5C5449}" type="presParOf" srcId="{6F37BF04-818C-4481-84B3-04993B74665A}" destId="{E57EE0C8-6128-4488-A2ED-5977800DF306}" srcOrd="1" destOrd="0" presId="urn:microsoft.com/office/officeart/2005/8/layout/pyramid1"/>
    <dgm:cxn modelId="{8A2D43AA-7DE3-43F3-A47F-2E916949C758}" type="presParOf" srcId="{9A5CD380-B79B-4E23-8D28-D3E8F2E6D84A}" destId="{48B4C5B9-7F44-4BDC-B352-21B80E4A16BA}" srcOrd="2" destOrd="0" presId="urn:microsoft.com/office/officeart/2005/8/layout/pyramid1"/>
    <dgm:cxn modelId="{D800D266-3D23-49B1-9314-8D7A94D7097D}" type="presParOf" srcId="{48B4C5B9-7F44-4BDC-B352-21B80E4A16BA}" destId="{60E71E6E-69DA-47B4-B0BC-9B08B7642A63}" srcOrd="0" destOrd="0" presId="urn:microsoft.com/office/officeart/2005/8/layout/pyramid1"/>
    <dgm:cxn modelId="{B888D71A-6704-411B-9E54-D09345285EAA}" type="presParOf" srcId="{48B4C5B9-7F44-4BDC-B352-21B80E4A16BA}" destId="{41562915-7455-4BA2-B754-ACDD0EBAABDA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A846356-0393-4DAD-B7D0-6656EF4898B5}" type="doc">
      <dgm:prSet loTypeId="urn:microsoft.com/office/officeart/2005/8/layout/h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567B3D5-ECF4-45B0-854E-FCF11AF0937A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bg2">
                  <a:lumMod val="50000"/>
                </a:schemeClr>
              </a:solidFill>
            </a:rPr>
            <a:t>Коллективные</a:t>
          </a:r>
          <a:endParaRPr lang="ru-RU" sz="2400" b="1" dirty="0">
            <a:solidFill>
              <a:schemeClr val="bg2">
                <a:lumMod val="50000"/>
              </a:schemeClr>
            </a:solidFill>
          </a:endParaRPr>
        </a:p>
      </dgm:t>
    </dgm:pt>
    <dgm:pt modelId="{DC2E74BF-98DA-40BF-8953-3E6FBADC50BF}" type="parTrans" cxnId="{48CA6791-1061-4613-91CB-DE61FD633C57}">
      <dgm:prSet/>
      <dgm:spPr/>
      <dgm:t>
        <a:bodyPr/>
        <a:lstStyle/>
        <a:p>
          <a:endParaRPr lang="ru-RU"/>
        </a:p>
      </dgm:t>
    </dgm:pt>
    <dgm:pt modelId="{47EB4F6F-FFA0-429B-A427-DC43802ACDCD}" type="sibTrans" cxnId="{48CA6791-1061-4613-91CB-DE61FD633C57}">
      <dgm:prSet/>
      <dgm:spPr/>
      <dgm:t>
        <a:bodyPr/>
        <a:lstStyle/>
        <a:p>
          <a:endParaRPr lang="ru-RU"/>
        </a:p>
      </dgm:t>
    </dgm:pt>
    <dgm:pt modelId="{6E633AEE-F532-49FA-B247-E787BAB74F03}">
      <dgm:prSet phldrT="[Текст]"/>
      <dgm:spPr/>
      <dgm:t>
        <a:bodyPr/>
        <a:lstStyle/>
        <a:p>
          <a:endParaRPr lang="ru-RU" b="1" dirty="0">
            <a:solidFill>
              <a:schemeClr val="accent3">
                <a:lumMod val="50000"/>
              </a:schemeClr>
            </a:solidFill>
          </a:endParaRPr>
        </a:p>
      </dgm:t>
    </dgm:pt>
    <dgm:pt modelId="{995EDF8F-5731-4294-AEEE-F908EA103CE2}" type="parTrans" cxnId="{B991F5CE-DEAF-4C8F-B99B-44093AEB6FDB}">
      <dgm:prSet/>
      <dgm:spPr/>
      <dgm:t>
        <a:bodyPr/>
        <a:lstStyle/>
        <a:p>
          <a:endParaRPr lang="ru-RU"/>
        </a:p>
      </dgm:t>
    </dgm:pt>
    <dgm:pt modelId="{57188232-16F5-454F-99BC-365DFE40B378}" type="sibTrans" cxnId="{B991F5CE-DEAF-4C8F-B99B-44093AEB6FDB}">
      <dgm:prSet/>
      <dgm:spPr/>
      <dgm:t>
        <a:bodyPr/>
        <a:lstStyle/>
        <a:p>
          <a:endParaRPr lang="ru-RU"/>
        </a:p>
      </dgm:t>
    </dgm:pt>
    <dgm:pt modelId="{B4EB2E61-95D9-4ACE-BB3F-561B908F816A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bg2">
                  <a:lumMod val="50000"/>
                </a:schemeClr>
              </a:solidFill>
            </a:rPr>
            <a:t>Индивидуальные</a:t>
          </a:r>
          <a:endParaRPr lang="ru-RU" sz="2000" b="1" dirty="0">
            <a:solidFill>
              <a:schemeClr val="bg2">
                <a:lumMod val="50000"/>
              </a:schemeClr>
            </a:solidFill>
          </a:endParaRPr>
        </a:p>
      </dgm:t>
    </dgm:pt>
    <dgm:pt modelId="{83451DB6-1CF6-4777-980D-98B94C908E73}" type="parTrans" cxnId="{D9E5BE0E-5F1F-4B52-A591-86F15FC334F7}">
      <dgm:prSet/>
      <dgm:spPr/>
      <dgm:t>
        <a:bodyPr/>
        <a:lstStyle/>
        <a:p>
          <a:endParaRPr lang="ru-RU"/>
        </a:p>
      </dgm:t>
    </dgm:pt>
    <dgm:pt modelId="{8536FE53-EDCE-41FF-BF09-1EDD54EE3C07}" type="sibTrans" cxnId="{D9E5BE0E-5F1F-4B52-A591-86F15FC334F7}">
      <dgm:prSet/>
      <dgm:spPr/>
      <dgm:t>
        <a:bodyPr/>
        <a:lstStyle/>
        <a:p>
          <a:endParaRPr lang="ru-RU"/>
        </a:p>
      </dgm:t>
    </dgm:pt>
    <dgm:pt modelId="{7A6FA6A4-AB2A-4FAC-AD44-8AA05B985FA8}">
      <dgm:prSet phldrT="[Текст]"/>
      <dgm:spPr/>
      <dgm:t>
        <a:bodyPr/>
        <a:lstStyle/>
        <a:p>
          <a:endParaRPr lang="ru-RU" b="1" dirty="0">
            <a:solidFill>
              <a:schemeClr val="accent3">
                <a:lumMod val="50000"/>
              </a:schemeClr>
            </a:solidFill>
          </a:endParaRPr>
        </a:p>
      </dgm:t>
    </dgm:pt>
    <dgm:pt modelId="{A8DEFAEE-287D-455A-8351-238A8176262D}" type="parTrans" cxnId="{86A2B188-6D79-47C6-928F-BB1D155DE8E4}">
      <dgm:prSet/>
      <dgm:spPr/>
      <dgm:t>
        <a:bodyPr/>
        <a:lstStyle/>
        <a:p>
          <a:endParaRPr lang="ru-RU"/>
        </a:p>
      </dgm:t>
    </dgm:pt>
    <dgm:pt modelId="{D446FE23-056D-4F86-A240-98BD87AFA28D}" type="sibTrans" cxnId="{86A2B188-6D79-47C6-928F-BB1D155DE8E4}">
      <dgm:prSet/>
      <dgm:spPr/>
      <dgm:t>
        <a:bodyPr/>
        <a:lstStyle/>
        <a:p>
          <a:endParaRPr lang="ru-RU"/>
        </a:p>
      </dgm:t>
    </dgm:pt>
    <dgm:pt modelId="{075ECEDA-F403-49BF-8F64-D41A8F816E86}">
      <dgm:prSet phldrT="[Текст]"/>
      <dgm:spPr/>
      <dgm:t>
        <a:bodyPr/>
        <a:lstStyle/>
        <a:p>
          <a:r>
            <a:rPr lang="ru-RU" b="1" dirty="0" smtClean="0">
              <a:solidFill>
                <a:schemeClr val="bg2">
                  <a:lumMod val="50000"/>
                </a:schemeClr>
              </a:solidFill>
            </a:rPr>
            <a:t>Наглядно-информационные</a:t>
          </a:r>
          <a:endParaRPr lang="ru-RU" b="1" dirty="0">
            <a:solidFill>
              <a:schemeClr val="bg2">
                <a:lumMod val="50000"/>
              </a:schemeClr>
            </a:solidFill>
          </a:endParaRPr>
        </a:p>
      </dgm:t>
    </dgm:pt>
    <dgm:pt modelId="{590972FA-03B8-4E7C-B1F6-1BA92FB108EE}" type="parTrans" cxnId="{6FC4EF1B-1E11-4EB4-A3BD-FEE7D0847CFE}">
      <dgm:prSet/>
      <dgm:spPr/>
      <dgm:t>
        <a:bodyPr/>
        <a:lstStyle/>
        <a:p>
          <a:endParaRPr lang="ru-RU"/>
        </a:p>
      </dgm:t>
    </dgm:pt>
    <dgm:pt modelId="{A108AB4E-495B-492E-870D-C540483BBEE9}" type="sibTrans" cxnId="{6FC4EF1B-1E11-4EB4-A3BD-FEE7D0847CFE}">
      <dgm:prSet/>
      <dgm:spPr/>
      <dgm:t>
        <a:bodyPr/>
        <a:lstStyle/>
        <a:p>
          <a:endParaRPr lang="ru-RU"/>
        </a:p>
      </dgm:t>
    </dgm:pt>
    <dgm:pt modelId="{C320C5C2-B719-4F04-BC11-A01F74DBFE50}">
      <dgm:prSet phldrT="[Текст]"/>
      <dgm:spPr/>
      <dgm:t>
        <a:bodyPr/>
        <a:lstStyle/>
        <a:p>
          <a:endParaRPr lang="ru-RU" b="1" dirty="0">
            <a:solidFill>
              <a:schemeClr val="accent3">
                <a:lumMod val="50000"/>
              </a:schemeClr>
            </a:solidFill>
          </a:endParaRPr>
        </a:p>
      </dgm:t>
    </dgm:pt>
    <dgm:pt modelId="{D7D672CD-C104-4176-A529-949FB971D415}" type="parTrans" cxnId="{023DAB15-979D-467A-B9A5-D40B5AB7D62A}">
      <dgm:prSet/>
      <dgm:spPr/>
      <dgm:t>
        <a:bodyPr/>
        <a:lstStyle/>
        <a:p>
          <a:endParaRPr lang="ru-RU"/>
        </a:p>
      </dgm:t>
    </dgm:pt>
    <dgm:pt modelId="{035FBC1D-DFFE-427F-B621-CF717CCFC2B0}" type="sibTrans" cxnId="{023DAB15-979D-467A-B9A5-D40B5AB7D62A}">
      <dgm:prSet/>
      <dgm:spPr/>
      <dgm:t>
        <a:bodyPr/>
        <a:lstStyle/>
        <a:p>
          <a:endParaRPr lang="ru-RU"/>
        </a:p>
      </dgm:t>
    </dgm:pt>
    <dgm:pt modelId="{241B77E4-AA0D-484C-81FA-C5F61830471D}">
      <dgm:prSet phldrT="[Текст]"/>
      <dgm:spPr/>
      <dgm:t>
        <a:bodyPr/>
        <a:lstStyle/>
        <a:p>
          <a:endParaRPr lang="ru-RU" dirty="0"/>
        </a:p>
      </dgm:t>
    </dgm:pt>
    <dgm:pt modelId="{EBB7CB68-53F7-40BD-86AE-FD41287B6734}" type="parTrans" cxnId="{BCA94E13-4A0E-452B-8F55-8572B61615E2}">
      <dgm:prSet/>
      <dgm:spPr/>
      <dgm:t>
        <a:bodyPr/>
        <a:lstStyle/>
        <a:p>
          <a:endParaRPr lang="ru-RU"/>
        </a:p>
      </dgm:t>
    </dgm:pt>
    <dgm:pt modelId="{5EFD621A-7B7D-4AA7-8D1C-A2374FB286A3}" type="sibTrans" cxnId="{BCA94E13-4A0E-452B-8F55-8572B61615E2}">
      <dgm:prSet/>
      <dgm:spPr/>
      <dgm:t>
        <a:bodyPr/>
        <a:lstStyle/>
        <a:p>
          <a:endParaRPr lang="ru-RU"/>
        </a:p>
      </dgm:t>
    </dgm:pt>
    <dgm:pt modelId="{AC10DEC7-42D4-4632-BD5F-9D8AF3C59A84}">
      <dgm:prSet/>
      <dgm:spPr/>
      <dgm:t>
        <a:bodyPr/>
        <a:lstStyle/>
        <a:p>
          <a:r>
            <a:rPr lang="ru-RU" b="1" dirty="0" smtClean="0">
              <a:solidFill>
                <a:schemeClr val="accent3">
                  <a:lumMod val="50000"/>
                </a:schemeClr>
              </a:solidFill>
            </a:rPr>
            <a:t>Папки –передвижки</a:t>
          </a:r>
          <a:endParaRPr lang="ru-RU" dirty="0"/>
        </a:p>
      </dgm:t>
    </dgm:pt>
    <dgm:pt modelId="{684EFC53-55F0-4A17-B949-717D0CFA1826}" type="parTrans" cxnId="{55A1CAFF-1AB7-429D-BFFA-D965BF757B92}">
      <dgm:prSet/>
      <dgm:spPr/>
      <dgm:t>
        <a:bodyPr/>
        <a:lstStyle/>
        <a:p>
          <a:endParaRPr lang="ru-RU"/>
        </a:p>
      </dgm:t>
    </dgm:pt>
    <dgm:pt modelId="{481D6710-C015-4149-818D-E206CECDB239}" type="sibTrans" cxnId="{55A1CAFF-1AB7-429D-BFFA-D965BF757B92}">
      <dgm:prSet/>
      <dgm:spPr/>
      <dgm:t>
        <a:bodyPr/>
        <a:lstStyle/>
        <a:p>
          <a:endParaRPr lang="ru-RU"/>
        </a:p>
      </dgm:t>
    </dgm:pt>
    <dgm:pt modelId="{18D1521F-B057-45AD-8B18-D616CB3AF0D4}">
      <dgm:prSet/>
      <dgm:spPr/>
      <dgm:t>
        <a:bodyPr/>
        <a:lstStyle/>
        <a:p>
          <a:r>
            <a:rPr lang="ru-RU" b="1" dirty="0" smtClean="0">
              <a:solidFill>
                <a:schemeClr val="accent3">
                  <a:lumMod val="50000"/>
                </a:schemeClr>
              </a:solidFill>
            </a:rPr>
            <a:t>Ширмы</a:t>
          </a:r>
        </a:p>
      </dgm:t>
    </dgm:pt>
    <dgm:pt modelId="{80A6D01B-4B10-4EFB-B971-2E6209E11BDC}" type="parTrans" cxnId="{208645A6-4871-4FBB-BB43-C170C117F0B5}">
      <dgm:prSet/>
      <dgm:spPr/>
      <dgm:t>
        <a:bodyPr/>
        <a:lstStyle/>
        <a:p>
          <a:endParaRPr lang="ru-RU"/>
        </a:p>
      </dgm:t>
    </dgm:pt>
    <dgm:pt modelId="{0813EABA-1C3E-4219-855B-42B47653A9F7}" type="sibTrans" cxnId="{208645A6-4871-4FBB-BB43-C170C117F0B5}">
      <dgm:prSet/>
      <dgm:spPr/>
      <dgm:t>
        <a:bodyPr/>
        <a:lstStyle/>
        <a:p>
          <a:endParaRPr lang="ru-RU"/>
        </a:p>
      </dgm:t>
    </dgm:pt>
    <dgm:pt modelId="{4FBC8142-5D8C-4C6C-A835-1D76EC552CC3}">
      <dgm:prSet/>
      <dgm:spPr/>
      <dgm:t>
        <a:bodyPr/>
        <a:lstStyle/>
        <a:p>
          <a:r>
            <a:rPr lang="ru-RU" b="1" dirty="0" smtClean="0">
              <a:solidFill>
                <a:schemeClr val="accent3">
                  <a:lumMod val="50000"/>
                </a:schemeClr>
              </a:solidFill>
            </a:rPr>
            <a:t>Стенды</a:t>
          </a:r>
        </a:p>
      </dgm:t>
    </dgm:pt>
    <dgm:pt modelId="{E9062DC5-57FC-4E52-9537-A27AB1F09421}" type="parTrans" cxnId="{8369B36C-6CB3-481B-BE77-832DF2984127}">
      <dgm:prSet/>
      <dgm:spPr/>
      <dgm:t>
        <a:bodyPr/>
        <a:lstStyle/>
        <a:p>
          <a:endParaRPr lang="ru-RU"/>
        </a:p>
      </dgm:t>
    </dgm:pt>
    <dgm:pt modelId="{E7438AEB-086D-4A0F-9AA9-2C21B4B945B2}" type="sibTrans" cxnId="{8369B36C-6CB3-481B-BE77-832DF2984127}">
      <dgm:prSet/>
      <dgm:spPr/>
      <dgm:t>
        <a:bodyPr/>
        <a:lstStyle/>
        <a:p>
          <a:endParaRPr lang="ru-RU"/>
        </a:p>
      </dgm:t>
    </dgm:pt>
    <dgm:pt modelId="{63D0B1AA-6333-43D3-B086-780C01885F21}">
      <dgm:prSet/>
      <dgm:spPr/>
      <dgm:t>
        <a:bodyPr/>
        <a:lstStyle/>
        <a:p>
          <a:r>
            <a:rPr lang="ru-RU" b="1" dirty="0" smtClean="0">
              <a:solidFill>
                <a:schemeClr val="accent3">
                  <a:lumMod val="50000"/>
                </a:schemeClr>
              </a:solidFill>
            </a:rPr>
            <a:t>Выставки</a:t>
          </a:r>
        </a:p>
      </dgm:t>
    </dgm:pt>
    <dgm:pt modelId="{882CBF11-EDFA-4A9E-972E-BF9B9A36A849}" type="parTrans" cxnId="{0FFEF42C-2939-49C5-A321-A21C3293D3EE}">
      <dgm:prSet/>
      <dgm:spPr/>
      <dgm:t>
        <a:bodyPr/>
        <a:lstStyle/>
        <a:p>
          <a:endParaRPr lang="ru-RU"/>
        </a:p>
      </dgm:t>
    </dgm:pt>
    <dgm:pt modelId="{C1B382EE-6D6D-46DA-8AB5-8AD25EAA0855}" type="sibTrans" cxnId="{0FFEF42C-2939-49C5-A321-A21C3293D3EE}">
      <dgm:prSet/>
      <dgm:spPr/>
      <dgm:t>
        <a:bodyPr/>
        <a:lstStyle/>
        <a:p>
          <a:endParaRPr lang="ru-RU"/>
        </a:p>
      </dgm:t>
    </dgm:pt>
    <dgm:pt modelId="{95B8E9B8-914F-4504-92D9-2132390BA097}">
      <dgm:prSet/>
      <dgm:spPr/>
      <dgm:t>
        <a:bodyPr/>
        <a:lstStyle/>
        <a:p>
          <a:r>
            <a:rPr lang="ru-RU" b="1" dirty="0" err="1" smtClean="0">
              <a:solidFill>
                <a:schemeClr val="accent3">
                  <a:lumMod val="50000"/>
                </a:schemeClr>
              </a:solidFill>
            </a:rPr>
            <a:t>Фотоколлажи</a:t>
          </a:r>
          <a:endParaRPr lang="ru-RU" b="1" dirty="0" smtClean="0">
            <a:solidFill>
              <a:schemeClr val="accent3">
                <a:lumMod val="50000"/>
              </a:schemeClr>
            </a:solidFill>
          </a:endParaRPr>
        </a:p>
      </dgm:t>
    </dgm:pt>
    <dgm:pt modelId="{5AC2B1DC-85A2-45D7-B494-36A81D086F39}" type="parTrans" cxnId="{BE2B0CE0-E553-4846-90C7-3876D2B30EEA}">
      <dgm:prSet/>
      <dgm:spPr/>
      <dgm:t>
        <a:bodyPr/>
        <a:lstStyle/>
        <a:p>
          <a:endParaRPr lang="ru-RU"/>
        </a:p>
      </dgm:t>
    </dgm:pt>
    <dgm:pt modelId="{03E4FCE4-F879-4841-A50A-544D0A8670F3}" type="sibTrans" cxnId="{BE2B0CE0-E553-4846-90C7-3876D2B30EEA}">
      <dgm:prSet/>
      <dgm:spPr/>
      <dgm:t>
        <a:bodyPr/>
        <a:lstStyle/>
        <a:p>
          <a:endParaRPr lang="ru-RU"/>
        </a:p>
      </dgm:t>
    </dgm:pt>
    <dgm:pt modelId="{447DD454-A2C2-438C-B619-5CE6F0E6F221}">
      <dgm:prSet/>
      <dgm:spPr/>
      <dgm:t>
        <a:bodyPr/>
        <a:lstStyle/>
        <a:p>
          <a:r>
            <a:rPr lang="ru-RU" b="1" dirty="0" smtClean="0">
              <a:solidFill>
                <a:schemeClr val="accent3">
                  <a:lumMod val="50000"/>
                </a:schemeClr>
              </a:solidFill>
            </a:rPr>
            <a:t>Дни открытых дверей</a:t>
          </a:r>
        </a:p>
      </dgm:t>
    </dgm:pt>
    <dgm:pt modelId="{AC2AE662-0A24-4355-A362-B68F46BC33F2}" type="parTrans" cxnId="{723FBABE-0178-4BD7-B18A-8ABBD02C972A}">
      <dgm:prSet/>
      <dgm:spPr/>
      <dgm:t>
        <a:bodyPr/>
        <a:lstStyle/>
        <a:p>
          <a:endParaRPr lang="ru-RU"/>
        </a:p>
      </dgm:t>
    </dgm:pt>
    <dgm:pt modelId="{E371AF45-A3B0-4E93-BA5C-3EC55F42B9B6}" type="sibTrans" cxnId="{723FBABE-0178-4BD7-B18A-8ABBD02C972A}">
      <dgm:prSet/>
      <dgm:spPr/>
      <dgm:t>
        <a:bodyPr/>
        <a:lstStyle/>
        <a:p>
          <a:endParaRPr lang="ru-RU"/>
        </a:p>
      </dgm:t>
    </dgm:pt>
    <dgm:pt modelId="{A51FCE16-C959-4683-A71C-F3CB7AA15F43}">
      <dgm:prSet/>
      <dgm:spPr/>
      <dgm:t>
        <a:bodyPr/>
        <a:lstStyle/>
        <a:p>
          <a:r>
            <a:rPr lang="ru-RU" b="1" dirty="0" smtClean="0">
              <a:solidFill>
                <a:schemeClr val="accent3">
                  <a:lumMod val="50000"/>
                </a:schemeClr>
              </a:solidFill>
            </a:rPr>
            <a:t>Интернет-сайт</a:t>
          </a:r>
        </a:p>
      </dgm:t>
    </dgm:pt>
    <dgm:pt modelId="{99FDC1F8-B256-4CEE-945E-6482933039ED}" type="parTrans" cxnId="{47179A7D-A071-4F8A-A6B8-B1D352F36DD8}">
      <dgm:prSet/>
      <dgm:spPr/>
      <dgm:t>
        <a:bodyPr/>
        <a:lstStyle/>
        <a:p>
          <a:endParaRPr lang="ru-RU"/>
        </a:p>
      </dgm:t>
    </dgm:pt>
    <dgm:pt modelId="{BC9A632C-FA87-4995-8A03-8D0AAC781BA6}" type="sibTrans" cxnId="{47179A7D-A071-4F8A-A6B8-B1D352F36DD8}">
      <dgm:prSet/>
      <dgm:spPr/>
      <dgm:t>
        <a:bodyPr/>
        <a:lstStyle/>
        <a:p>
          <a:endParaRPr lang="ru-RU"/>
        </a:p>
      </dgm:t>
    </dgm:pt>
    <dgm:pt modelId="{7404481B-C450-49E2-BB5E-A1EAFA51F576}">
      <dgm:prSet phldrT="[Текст]"/>
      <dgm:spPr/>
      <dgm:t>
        <a:bodyPr/>
        <a:lstStyle/>
        <a:p>
          <a:r>
            <a:rPr lang="ru-RU" b="1" dirty="0" smtClean="0">
              <a:solidFill>
                <a:schemeClr val="accent3">
                  <a:lumMod val="50000"/>
                </a:schemeClr>
              </a:solidFill>
            </a:rPr>
            <a:t>Индивидуальные беседы</a:t>
          </a:r>
          <a:endParaRPr lang="ru-RU" b="1" dirty="0">
            <a:solidFill>
              <a:schemeClr val="accent3">
                <a:lumMod val="50000"/>
              </a:schemeClr>
            </a:solidFill>
          </a:endParaRPr>
        </a:p>
      </dgm:t>
    </dgm:pt>
    <dgm:pt modelId="{C2186B40-CB06-4EFB-B717-74721C6D0593}" type="parTrans" cxnId="{B7A3298B-E0DF-4838-8F43-824F0285C2D1}">
      <dgm:prSet/>
      <dgm:spPr/>
      <dgm:t>
        <a:bodyPr/>
        <a:lstStyle/>
        <a:p>
          <a:endParaRPr lang="ru-RU"/>
        </a:p>
      </dgm:t>
    </dgm:pt>
    <dgm:pt modelId="{675CF02B-5248-4978-823B-82B1134E2199}" type="sibTrans" cxnId="{B7A3298B-E0DF-4838-8F43-824F0285C2D1}">
      <dgm:prSet/>
      <dgm:spPr/>
      <dgm:t>
        <a:bodyPr/>
        <a:lstStyle/>
        <a:p>
          <a:endParaRPr lang="ru-RU"/>
        </a:p>
      </dgm:t>
    </dgm:pt>
    <dgm:pt modelId="{AA77FA9F-04BA-4E2C-BC2C-6C10D162CC11}">
      <dgm:prSet phldrT="[Текст]"/>
      <dgm:spPr/>
      <dgm:t>
        <a:bodyPr/>
        <a:lstStyle/>
        <a:p>
          <a:r>
            <a:rPr lang="ru-RU" b="1" dirty="0" smtClean="0">
              <a:solidFill>
                <a:schemeClr val="accent3">
                  <a:lumMod val="50000"/>
                </a:schemeClr>
              </a:solidFill>
            </a:rPr>
            <a:t>Родительские собрания</a:t>
          </a:r>
          <a:endParaRPr lang="ru-RU" b="1" dirty="0">
            <a:solidFill>
              <a:schemeClr val="accent3">
                <a:lumMod val="50000"/>
              </a:schemeClr>
            </a:solidFill>
          </a:endParaRPr>
        </a:p>
      </dgm:t>
    </dgm:pt>
    <dgm:pt modelId="{C65BCB72-E7F7-4EEF-9912-452E1020A1F8}" type="parTrans" cxnId="{8650B3D1-5429-4AFF-9FBA-DDD7F1E4CBAE}">
      <dgm:prSet/>
      <dgm:spPr/>
      <dgm:t>
        <a:bodyPr/>
        <a:lstStyle/>
        <a:p>
          <a:endParaRPr lang="ru-RU"/>
        </a:p>
      </dgm:t>
    </dgm:pt>
    <dgm:pt modelId="{7B5B703B-BFC3-486B-8B6F-ED04DD20F192}" type="sibTrans" cxnId="{8650B3D1-5429-4AFF-9FBA-DDD7F1E4CBAE}">
      <dgm:prSet/>
      <dgm:spPr/>
      <dgm:t>
        <a:bodyPr/>
        <a:lstStyle/>
        <a:p>
          <a:endParaRPr lang="ru-RU"/>
        </a:p>
      </dgm:t>
    </dgm:pt>
    <dgm:pt modelId="{5F395778-96EC-476D-A1CC-7C5168EA9CD7}">
      <dgm:prSet phldrT="[Текст]"/>
      <dgm:spPr/>
      <dgm:t>
        <a:bodyPr/>
        <a:lstStyle/>
        <a:p>
          <a:r>
            <a:rPr lang="ru-RU" b="1" dirty="0" smtClean="0">
              <a:solidFill>
                <a:schemeClr val="accent3">
                  <a:lumMod val="50000"/>
                </a:schemeClr>
              </a:solidFill>
            </a:rPr>
            <a:t>Экскурсии</a:t>
          </a:r>
          <a:endParaRPr lang="ru-RU" b="1" dirty="0">
            <a:solidFill>
              <a:schemeClr val="accent3">
                <a:lumMod val="50000"/>
              </a:schemeClr>
            </a:solidFill>
          </a:endParaRPr>
        </a:p>
      </dgm:t>
    </dgm:pt>
    <dgm:pt modelId="{EFE02C83-02C4-4427-A440-99CBB1ED6453}" type="parTrans" cxnId="{7623CBA5-AF12-43A8-B689-D881A41AA5F2}">
      <dgm:prSet/>
      <dgm:spPr/>
      <dgm:t>
        <a:bodyPr/>
        <a:lstStyle/>
        <a:p>
          <a:endParaRPr lang="ru-RU"/>
        </a:p>
      </dgm:t>
    </dgm:pt>
    <dgm:pt modelId="{3609632A-93D9-4B59-A7FE-E40A101F14B9}" type="sibTrans" cxnId="{7623CBA5-AF12-43A8-B689-D881A41AA5F2}">
      <dgm:prSet/>
      <dgm:spPr/>
      <dgm:t>
        <a:bodyPr/>
        <a:lstStyle/>
        <a:p>
          <a:endParaRPr lang="ru-RU"/>
        </a:p>
      </dgm:t>
    </dgm:pt>
    <dgm:pt modelId="{81CAE7B9-2818-4973-A478-22306D815831}">
      <dgm:prSet phldrT="[Текст]"/>
      <dgm:spPr/>
      <dgm:t>
        <a:bodyPr/>
        <a:lstStyle/>
        <a:p>
          <a:r>
            <a:rPr lang="ru-RU" b="1" dirty="0" smtClean="0">
              <a:solidFill>
                <a:schemeClr val="accent3">
                  <a:lumMod val="50000"/>
                </a:schemeClr>
              </a:solidFill>
            </a:rPr>
            <a:t>Открытые занятия с детьми</a:t>
          </a:r>
          <a:endParaRPr lang="ru-RU" b="1" dirty="0">
            <a:solidFill>
              <a:schemeClr val="accent3">
                <a:lumMod val="50000"/>
              </a:schemeClr>
            </a:solidFill>
          </a:endParaRPr>
        </a:p>
      </dgm:t>
    </dgm:pt>
    <dgm:pt modelId="{9E755CE3-A6FD-4672-A865-1D22E73DEE23}" type="parTrans" cxnId="{6D65E8D9-72FF-4AD5-8E73-68BF261A15CB}">
      <dgm:prSet/>
      <dgm:spPr/>
    </dgm:pt>
    <dgm:pt modelId="{ECBB7EA0-1D44-46B9-9D5E-AD0621A3B25B}" type="sibTrans" cxnId="{6D65E8D9-72FF-4AD5-8E73-68BF261A15CB}">
      <dgm:prSet/>
      <dgm:spPr/>
    </dgm:pt>
    <dgm:pt modelId="{28CA6263-5F33-4919-85D2-14006E3C220D}">
      <dgm:prSet phldrT="[Текст]"/>
      <dgm:spPr/>
      <dgm:t>
        <a:bodyPr/>
        <a:lstStyle/>
        <a:p>
          <a:r>
            <a:rPr lang="ru-RU" b="1" dirty="0" smtClean="0">
              <a:solidFill>
                <a:schemeClr val="accent3">
                  <a:lumMod val="50000"/>
                </a:schemeClr>
              </a:solidFill>
            </a:rPr>
            <a:t>Педагогический совет с участием родителей</a:t>
          </a:r>
          <a:endParaRPr lang="ru-RU" b="1" dirty="0">
            <a:solidFill>
              <a:schemeClr val="accent3">
                <a:lumMod val="50000"/>
              </a:schemeClr>
            </a:solidFill>
          </a:endParaRPr>
        </a:p>
      </dgm:t>
    </dgm:pt>
    <dgm:pt modelId="{0A0D8279-D750-4E33-8352-0BD182378A94}" type="parTrans" cxnId="{FA78BBC0-9C01-4AC5-BAEA-60A64E7F00B9}">
      <dgm:prSet/>
      <dgm:spPr/>
    </dgm:pt>
    <dgm:pt modelId="{B8969308-9C81-4F95-A8F5-09389C221BBB}" type="sibTrans" cxnId="{FA78BBC0-9C01-4AC5-BAEA-60A64E7F00B9}">
      <dgm:prSet/>
      <dgm:spPr/>
    </dgm:pt>
    <dgm:pt modelId="{1456299D-1BD8-49B1-B048-452840DBE242}">
      <dgm:prSet phldrT="[Текст]"/>
      <dgm:spPr/>
      <dgm:t>
        <a:bodyPr/>
        <a:lstStyle/>
        <a:p>
          <a:r>
            <a:rPr lang="ru-RU" b="1" dirty="0" smtClean="0">
              <a:solidFill>
                <a:schemeClr val="accent3">
                  <a:lumMod val="50000"/>
                </a:schemeClr>
              </a:solidFill>
            </a:rPr>
            <a:t>Круглый стол</a:t>
          </a:r>
          <a:endParaRPr lang="ru-RU" b="1" dirty="0">
            <a:solidFill>
              <a:schemeClr val="accent3">
                <a:lumMod val="50000"/>
              </a:schemeClr>
            </a:solidFill>
          </a:endParaRPr>
        </a:p>
      </dgm:t>
    </dgm:pt>
    <dgm:pt modelId="{7E07EC06-FA15-4F12-A3BC-C5F84C3E9DE0}" type="parTrans" cxnId="{B55AC1B5-F9A2-46DF-8917-FF3AA10D23CF}">
      <dgm:prSet/>
      <dgm:spPr/>
    </dgm:pt>
    <dgm:pt modelId="{AB4C32EE-26CF-41D8-8B3C-A92745D2B4B9}" type="sibTrans" cxnId="{B55AC1B5-F9A2-46DF-8917-FF3AA10D23CF}">
      <dgm:prSet/>
      <dgm:spPr/>
    </dgm:pt>
    <dgm:pt modelId="{CC150F75-4676-4190-B12A-11349FD1B493}">
      <dgm:prSet phldrT="[Текст]"/>
      <dgm:spPr/>
      <dgm:t>
        <a:bodyPr/>
        <a:lstStyle/>
        <a:p>
          <a:r>
            <a:rPr lang="ru-RU" b="1" dirty="0" smtClean="0">
              <a:solidFill>
                <a:schemeClr val="accent3">
                  <a:lumMod val="50000"/>
                </a:schemeClr>
              </a:solidFill>
            </a:rPr>
            <a:t>Конференции</a:t>
          </a:r>
          <a:endParaRPr lang="ru-RU" b="1" dirty="0">
            <a:solidFill>
              <a:schemeClr val="accent3">
                <a:lumMod val="50000"/>
              </a:schemeClr>
            </a:solidFill>
          </a:endParaRPr>
        </a:p>
      </dgm:t>
    </dgm:pt>
    <dgm:pt modelId="{9261EA65-1D2A-4F52-99AB-94DDB47E9CF9}" type="parTrans" cxnId="{D1096208-2426-4192-BB90-16E45BC27232}">
      <dgm:prSet/>
      <dgm:spPr/>
    </dgm:pt>
    <dgm:pt modelId="{B75C621B-1A58-434E-B618-C23247E5BD77}" type="sibTrans" cxnId="{D1096208-2426-4192-BB90-16E45BC27232}">
      <dgm:prSet/>
      <dgm:spPr/>
    </dgm:pt>
    <dgm:pt modelId="{FC837C04-2CB1-48B8-80DC-22D3AAC6A013}">
      <dgm:prSet phldrT="[Текст]"/>
      <dgm:spPr/>
      <dgm:t>
        <a:bodyPr/>
        <a:lstStyle/>
        <a:p>
          <a:endParaRPr lang="ru-RU" b="1" dirty="0">
            <a:solidFill>
              <a:schemeClr val="accent3">
                <a:lumMod val="50000"/>
              </a:schemeClr>
            </a:solidFill>
          </a:endParaRPr>
        </a:p>
      </dgm:t>
    </dgm:pt>
    <dgm:pt modelId="{CD09F0EA-C13A-40D7-9C02-3702744AE66C}" type="parTrans" cxnId="{58E44869-3598-437A-98FA-F4AEC78B0DFD}">
      <dgm:prSet/>
      <dgm:spPr/>
    </dgm:pt>
    <dgm:pt modelId="{4FD107A0-6422-46E9-AC07-FAB86F434726}" type="sibTrans" cxnId="{58E44869-3598-437A-98FA-F4AEC78B0DFD}">
      <dgm:prSet/>
      <dgm:spPr/>
    </dgm:pt>
    <dgm:pt modelId="{733C284F-B6D8-41A3-93C0-4D58C68E1F92}">
      <dgm:prSet phldrT="[Текст]"/>
      <dgm:spPr/>
      <dgm:t>
        <a:bodyPr/>
        <a:lstStyle/>
        <a:p>
          <a:r>
            <a:rPr lang="ru-RU" b="1" dirty="0" smtClean="0">
              <a:solidFill>
                <a:schemeClr val="accent3">
                  <a:lumMod val="50000"/>
                </a:schemeClr>
              </a:solidFill>
            </a:rPr>
            <a:t>Тренинги, мастер-классы, семинары-практикумы</a:t>
          </a:r>
          <a:endParaRPr lang="ru-RU" b="1" dirty="0">
            <a:solidFill>
              <a:schemeClr val="accent3">
                <a:lumMod val="50000"/>
              </a:schemeClr>
            </a:solidFill>
          </a:endParaRPr>
        </a:p>
      </dgm:t>
    </dgm:pt>
    <dgm:pt modelId="{86FAC2A3-79BA-407D-92D2-C9453C99C28E}" type="parTrans" cxnId="{10FA6C83-9279-4343-A97E-9BFE997F6A2F}">
      <dgm:prSet/>
      <dgm:spPr/>
    </dgm:pt>
    <dgm:pt modelId="{A0F06C41-1A57-4B83-BAC0-B0DB74803BB1}" type="sibTrans" cxnId="{10FA6C83-9279-4343-A97E-9BFE997F6A2F}">
      <dgm:prSet/>
      <dgm:spPr/>
    </dgm:pt>
    <dgm:pt modelId="{348D053E-7B0A-4FF8-B2DC-93CCF1904F88}">
      <dgm:prSet phldrT="[Текст]"/>
      <dgm:spPr/>
      <dgm:t>
        <a:bodyPr/>
        <a:lstStyle/>
        <a:p>
          <a:r>
            <a:rPr lang="ru-RU" b="1" dirty="0" smtClean="0">
              <a:solidFill>
                <a:schemeClr val="accent3">
                  <a:lumMod val="50000"/>
                </a:schemeClr>
              </a:solidFill>
            </a:rPr>
            <a:t>Видеотренинги, </a:t>
          </a:r>
          <a:r>
            <a:rPr lang="ru-RU" b="1" dirty="0" err="1" smtClean="0">
              <a:solidFill>
                <a:schemeClr val="accent3">
                  <a:lumMod val="50000"/>
                </a:schemeClr>
              </a:solidFill>
            </a:rPr>
            <a:t>видеопрезентации</a:t>
          </a:r>
          <a:endParaRPr lang="ru-RU" b="1" dirty="0">
            <a:solidFill>
              <a:schemeClr val="accent3">
                <a:lumMod val="50000"/>
              </a:schemeClr>
            </a:solidFill>
          </a:endParaRPr>
        </a:p>
      </dgm:t>
    </dgm:pt>
    <dgm:pt modelId="{472C1CC7-97C2-4431-B188-EB129456B9C5}" type="parTrans" cxnId="{B49344D7-4B5A-4ABE-9FD1-FDF67F33A652}">
      <dgm:prSet/>
      <dgm:spPr/>
    </dgm:pt>
    <dgm:pt modelId="{E4ABBFDA-7997-44FC-8C25-195E151637A0}" type="sibTrans" cxnId="{B49344D7-4B5A-4ABE-9FD1-FDF67F33A652}">
      <dgm:prSet/>
      <dgm:spPr/>
    </dgm:pt>
    <dgm:pt modelId="{D57B9046-F6DB-4E75-9C33-7E2C45337590}">
      <dgm:prSet phldrT="[Текст]"/>
      <dgm:spPr/>
      <dgm:t>
        <a:bodyPr/>
        <a:lstStyle/>
        <a:p>
          <a:endParaRPr lang="ru-RU" b="1" dirty="0">
            <a:solidFill>
              <a:schemeClr val="accent3">
                <a:lumMod val="50000"/>
              </a:schemeClr>
            </a:solidFill>
          </a:endParaRPr>
        </a:p>
      </dgm:t>
    </dgm:pt>
    <dgm:pt modelId="{CA679328-5A79-47EE-8FB0-B82B7C9C98D8}" type="parTrans" cxnId="{1B9D5512-4A5C-4343-8E7C-4DF34FA5EF80}">
      <dgm:prSet/>
      <dgm:spPr/>
    </dgm:pt>
    <dgm:pt modelId="{F3B4BABD-4B28-42D2-A914-589511A93293}" type="sibTrans" cxnId="{1B9D5512-4A5C-4343-8E7C-4DF34FA5EF80}">
      <dgm:prSet/>
      <dgm:spPr/>
    </dgm:pt>
    <dgm:pt modelId="{1E901583-7878-4325-9312-4A580BAC8F77}">
      <dgm:prSet/>
      <dgm:spPr/>
      <dgm:t>
        <a:bodyPr/>
        <a:lstStyle/>
        <a:p>
          <a:r>
            <a:rPr lang="ru-RU" b="1" dirty="0" smtClean="0">
              <a:solidFill>
                <a:schemeClr val="accent3">
                  <a:lumMod val="50000"/>
                </a:schemeClr>
              </a:solidFill>
            </a:rPr>
            <a:t>Тематические листовки</a:t>
          </a:r>
        </a:p>
      </dgm:t>
    </dgm:pt>
    <dgm:pt modelId="{5AA08D09-9E6E-4A61-BDF1-9D0249915F45}" type="parTrans" cxnId="{6C236121-F3FA-44A9-9BE2-D618A6C74B09}">
      <dgm:prSet/>
      <dgm:spPr/>
    </dgm:pt>
    <dgm:pt modelId="{7A04A8E5-E736-4F0D-AE5D-1590746E178B}" type="sibTrans" cxnId="{6C236121-F3FA-44A9-9BE2-D618A6C74B09}">
      <dgm:prSet/>
      <dgm:spPr/>
    </dgm:pt>
    <dgm:pt modelId="{D01C9A26-543F-4069-AAC5-E9F31FDFC7A7}">
      <dgm:prSet/>
      <dgm:spPr/>
      <dgm:t>
        <a:bodyPr/>
        <a:lstStyle/>
        <a:p>
          <a:endParaRPr lang="ru-RU" b="1" dirty="0" smtClean="0">
            <a:solidFill>
              <a:schemeClr val="accent3">
                <a:lumMod val="50000"/>
              </a:schemeClr>
            </a:solidFill>
          </a:endParaRPr>
        </a:p>
      </dgm:t>
    </dgm:pt>
    <dgm:pt modelId="{738A8E03-B25E-4878-8FD2-A5FE5B467E22}" type="parTrans" cxnId="{13D53CFD-7424-4783-AEE6-652F8E4D718D}">
      <dgm:prSet/>
      <dgm:spPr/>
    </dgm:pt>
    <dgm:pt modelId="{D66A182F-88D2-42D6-A39A-BEFE9040C6B0}" type="sibTrans" cxnId="{13D53CFD-7424-4783-AEE6-652F8E4D718D}">
      <dgm:prSet/>
      <dgm:spPr/>
    </dgm:pt>
    <dgm:pt modelId="{BF190B02-B36E-4E78-BA85-605C3C26C4B3}">
      <dgm:prSet phldrT="[Текст]"/>
      <dgm:spPr/>
      <dgm:t>
        <a:bodyPr/>
        <a:lstStyle/>
        <a:p>
          <a:r>
            <a:rPr lang="ru-RU" b="1" dirty="0" smtClean="0">
              <a:solidFill>
                <a:schemeClr val="accent3">
                  <a:lumMod val="50000"/>
                </a:schemeClr>
              </a:solidFill>
            </a:rPr>
            <a:t>Семейный досуг</a:t>
          </a:r>
          <a:endParaRPr lang="ru-RU" b="1" dirty="0">
            <a:solidFill>
              <a:schemeClr val="accent3">
                <a:lumMod val="50000"/>
              </a:schemeClr>
            </a:solidFill>
          </a:endParaRPr>
        </a:p>
      </dgm:t>
    </dgm:pt>
    <dgm:pt modelId="{0545EF11-A01A-45C6-AE3E-065FA74AE0A0}" type="parTrans" cxnId="{05834BB1-5BA7-4F9B-B0CB-0F80F20A36C6}">
      <dgm:prSet/>
      <dgm:spPr/>
    </dgm:pt>
    <dgm:pt modelId="{1E08CA7C-AD5C-43EA-BF67-52BBA66BBD2A}" type="sibTrans" cxnId="{05834BB1-5BA7-4F9B-B0CB-0F80F20A36C6}">
      <dgm:prSet/>
      <dgm:spPr/>
    </dgm:pt>
    <dgm:pt modelId="{6C1ED080-D7DC-4BF6-9116-E81F28888999}" type="pres">
      <dgm:prSet presAssocID="{FA846356-0393-4DAD-B7D0-6656EF4898B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06E7E89-1F39-4C82-8830-B1EF7321ADA7}" type="pres">
      <dgm:prSet presAssocID="{9567B3D5-ECF4-45B0-854E-FCF11AF0937A}" presName="composite" presStyleCnt="0"/>
      <dgm:spPr/>
    </dgm:pt>
    <dgm:pt modelId="{92BC9ED0-D616-4CE8-83DB-DF8EB171B826}" type="pres">
      <dgm:prSet presAssocID="{9567B3D5-ECF4-45B0-854E-FCF11AF0937A}" presName="parTx" presStyleLbl="alignNode1" presStyleIdx="0" presStyleCnt="3" custScaleY="13486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698A54-0F51-4DA7-9747-A7F24B0256F7}" type="pres">
      <dgm:prSet presAssocID="{9567B3D5-ECF4-45B0-854E-FCF11AF0937A}" presName="desTx" presStyleLbl="alignAccFollowNode1" presStyleIdx="0" presStyleCnt="3" custLinFactNeighborX="-2761" custLinFactNeighborY="47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8A2FB0-C679-4830-99FB-2F2C060E3326}" type="pres">
      <dgm:prSet presAssocID="{47EB4F6F-FFA0-429B-A427-DC43802ACDCD}" presName="space" presStyleCnt="0"/>
      <dgm:spPr/>
    </dgm:pt>
    <dgm:pt modelId="{06928F88-B08C-40B9-BAA8-3924D1F1EFF2}" type="pres">
      <dgm:prSet presAssocID="{B4EB2E61-95D9-4ACE-BB3F-561B908F816A}" presName="composite" presStyleCnt="0"/>
      <dgm:spPr/>
    </dgm:pt>
    <dgm:pt modelId="{426B4E8A-4E8E-4780-A629-66C5AE41DE24}" type="pres">
      <dgm:prSet presAssocID="{B4EB2E61-95D9-4ACE-BB3F-561B908F816A}" presName="parTx" presStyleLbl="alignNode1" presStyleIdx="1" presStyleCnt="3" custScaleY="132499" custLinFactNeighborX="-1643" custLinFactNeighborY="-25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CC78E1-334E-4FC4-9618-4F8FB1B21710}" type="pres">
      <dgm:prSet presAssocID="{B4EB2E61-95D9-4ACE-BB3F-561B908F816A}" presName="desTx" presStyleLbl="alignAccFollowNode1" presStyleIdx="1" presStyleCnt="3" custAng="0" custLinFactNeighborX="-1643" custLinFactNeighborY="50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0783F1-7978-4D58-B202-08B0ECEA3586}" type="pres">
      <dgm:prSet presAssocID="{8536FE53-EDCE-41FF-BF09-1EDD54EE3C07}" presName="space" presStyleCnt="0"/>
      <dgm:spPr/>
    </dgm:pt>
    <dgm:pt modelId="{8B083A09-F588-4667-8607-F14F351B32A5}" type="pres">
      <dgm:prSet presAssocID="{075ECEDA-F403-49BF-8F64-D41A8F816E86}" presName="composite" presStyleCnt="0"/>
      <dgm:spPr/>
    </dgm:pt>
    <dgm:pt modelId="{55D5FF94-5E13-46CD-A99A-73FE46D02C64}" type="pres">
      <dgm:prSet presAssocID="{075ECEDA-F403-49BF-8F64-D41A8F816E86}" presName="parTx" presStyleLbl="alignNode1" presStyleIdx="2" presStyleCnt="3" custScaleY="13249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4EB269-260D-46B6-A8D3-CE25DDA37179}" type="pres">
      <dgm:prSet presAssocID="{075ECEDA-F403-49BF-8F64-D41A8F816E86}" presName="desTx" presStyleLbl="alignAccFollowNode1" presStyleIdx="2" presStyleCnt="3" custLinFactNeighborX="103" custLinFactNeighborY="49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D65E8D9-72FF-4AD5-8E73-68BF261A15CB}" srcId="{9567B3D5-ECF4-45B0-854E-FCF11AF0937A}" destId="{81CAE7B9-2818-4973-A478-22306D815831}" srcOrd="3" destOrd="0" parTransId="{9E755CE3-A6FD-4672-A865-1D22E73DEE23}" sibTransId="{ECBB7EA0-1D44-46B9-9D5E-AD0621A3B25B}"/>
    <dgm:cxn modelId="{CFAD1038-693F-48CA-81A5-7B648B3C5E7C}" type="presOf" srcId="{AA77FA9F-04BA-4E2C-BC2C-6C10D162CC11}" destId="{94698A54-0F51-4DA7-9747-A7F24B0256F7}" srcOrd="0" destOrd="1" presId="urn:microsoft.com/office/officeart/2005/8/layout/hList1"/>
    <dgm:cxn modelId="{7064618B-5DA9-4027-A4BA-BA268404910B}" type="presOf" srcId="{5F395778-96EC-476D-A1CC-7C5168EA9CD7}" destId="{94698A54-0F51-4DA7-9747-A7F24B0256F7}" srcOrd="0" destOrd="2" presId="urn:microsoft.com/office/officeart/2005/8/layout/hList1"/>
    <dgm:cxn modelId="{C727ED1D-8F30-4C96-8621-6B1A5E39FD65}" type="presOf" srcId="{348D053E-7B0A-4FF8-B2DC-93CCF1904F88}" destId="{94698A54-0F51-4DA7-9747-A7F24B0256F7}" srcOrd="0" destOrd="8" presId="urn:microsoft.com/office/officeart/2005/8/layout/hList1"/>
    <dgm:cxn modelId="{3B0259D2-2B48-4973-8FDC-2246B0500070}" type="presOf" srcId="{7A6FA6A4-AB2A-4FAC-AD44-8AA05B985FA8}" destId="{83CC78E1-334E-4FC4-9618-4F8FB1B21710}" srcOrd="0" destOrd="0" presId="urn:microsoft.com/office/officeart/2005/8/layout/hList1"/>
    <dgm:cxn modelId="{48837E2B-2AF9-4E61-ABFE-4962B646AAE7}" type="presOf" srcId="{BF190B02-B36E-4E78-BA85-605C3C26C4B3}" destId="{94698A54-0F51-4DA7-9747-A7F24B0256F7}" srcOrd="0" destOrd="9" presId="urn:microsoft.com/office/officeart/2005/8/layout/hList1"/>
    <dgm:cxn modelId="{02360220-DF93-4F98-A968-F3958A5BA664}" type="presOf" srcId="{95B8E9B8-914F-4504-92D9-2132390BA097}" destId="{874EB269-260D-46B6-A8D3-CE25DDA37179}" srcOrd="0" destOrd="5" presId="urn:microsoft.com/office/officeart/2005/8/layout/hList1"/>
    <dgm:cxn modelId="{1695C528-57E9-4DCD-8BB4-673AFDA3CDB4}" type="presOf" srcId="{B4EB2E61-95D9-4ACE-BB3F-561B908F816A}" destId="{426B4E8A-4E8E-4780-A629-66C5AE41DE24}" srcOrd="0" destOrd="0" presId="urn:microsoft.com/office/officeart/2005/8/layout/hList1"/>
    <dgm:cxn modelId="{259CEC35-6F4E-4C46-905A-8698E400A320}" type="presOf" srcId="{28CA6263-5F33-4919-85D2-14006E3C220D}" destId="{94698A54-0F51-4DA7-9747-A7F24B0256F7}" srcOrd="0" destOrd="4" presId="urn:microsoft.com/office/officeart/2005/8/layout/hList1"/>
    <dgm:cxn modelId="{B49344D7-4B5A-4ABE-9FD1-FDF67F33A652}" srcId="{9567B3D5-ECF4-45B0-854E-FCF11AF0937A}" destId="{348D053E-7B0A-4FF8-B2DC-93CCF1904F88}" srcOrd="8" destOrd="0" parTransId="{472C1CC7-97C2-4431-B188-EB129456B9C5}" sibTransId="{E4ABBFDA-7997-44FC-8C25-195E151637A0}"/>
    <dgm:cxn modelId="{8369B36C-6CB3-481B-BE77-832DF2984127}" srcId="{075ECEDA-F403-49BF-8F64-D41A8F816E86}" destId="{4FBC8142-5D8C-4C6C-A835-1D76EC552CC3}" srcOrd="3" destOrd="0" parTransId="{E9062DC5-57FC-4E52-9537-A27AB1F09421}" sibTransId="{E7438AEB-086D-4A0F-9AA9-2C21B4B945B2}"/>
    <dgm:cxn modelId="{7B920187-095E-4973-B86C-AD1C678AB77D}" type="presOf" srcId="{6E633AEE-F532-49FA-B247-E787BAB74F03}" destId="{94698A54-0F51-4DA7-9747-A7F24B0256F7}" srcOrd="0" destOrd="0" presId="urn:microsoft.com/office/officeart/2005/8/layout/hList1"/>
    <dgm:cxn modelId="{8650B3D1-5429-4AFF-9FBA-DDD7F1E4CBAE}" srcId="{9567B3D5-ECF4-45B0-854E-FCF11AF0937A}" destId="{AA77FA9F-04BA-4E2C-BC2C-6C10D162CC11}" srcOrd="1" destOrd="0" parTransId="{C65BCB72-E7F7-4EEF-9912-452E1020A1F8}" sibTransId="{7B5B703B-BFC3-486B-8B6F-ED04DD20F192}"/>
    <dgm:cxn modelId="{6A743A35-9CBA-43EF-A25B-F26B512F592E}" type="presOf" srcId="{A51FCE16-C959-4683-A71C-F3CB7AA15F43}" destId="{874EB269-260D-46B6-A8D3-CE25DDA37179}" srcOrd="0" destOrd="7" presId="urn:microsoft.com/office/officeart/2005/8/layout/hList1"/>
    <dgm:cxn modelId="{ED81169A-4DDD-40D7-915F-EECD8B6B3F44}" type="presOf" srcId="{CC150F75-4676-4190-B12A-11349FD1B493}" destId="{94698A54-0F51-4DA7-9747-A7F24B0256F7}" srcOrd="0" destOrd="6" presId="urn:microsoft.com/office/officeart/2005/8/layout/hList1"/>
    <dgm:cxn modelId="{D9E5BE0E-5F1F-4B52-A591-86F15FC334F7}" srcId="{FA846356-0393-4DAD-B7D0-6656EF4898B5}" destId="{B4EB2E61-95D9-4ACE-BB3F-561B908F816A}" srcOrd="1" destOrd="0" parTransId="{83451DB6-1CF6-4777-980D-98B94C908E73}" sibTransId="{8536FE53-EDCE-41FF-BF09-1EDD54EE3C07}"/>
    <dgm:cxn modelId="{58E44869-3598-437A-98FA-F4AEC78B0DFD}" srcId="{9567B3D5-ECF4-45B0-854E-FCF11AF0937A}" destId="{FC837C04-2CB1-48B8-80DC-22D3AAC6A013}" srcOrd="11" destOrd="0" parTransId="{CD09F0EA-C13A-40D7-9C02-3702744AE66C}" sibTransId="{4FD107A0-6422-46E9-AC07-FAB86F434726}"/>
    <dgm:cxn modelId="{BCA94E13-4A0E-452B-8F55-8572B61615E2}" srcId="{9567B3D5-ECF4-45B0-854E-FCF11AF0937A}" destId="{241B77E4-AA0D-484C-81FA-C5F61830471D}" srcOrd="12" destOrd="0" parTransId="{EBB7CB68-53F7-40BD-86AE-FD41287B6734}" sibTransId="{5EFD621A-7B7D-4AA7-8D1C-A2374FB286A3}"/>
    <dgm:cxn modelId="{13D53CFD-7424-4783-AEE6-652F8E4D718D}" srcId="{075ECEDA-F403-49BF-8F64-D41A8F816E86}" destId="{D01C9A26-543F-4069-AAC5-E9F31FDFC7A7}" srcOrd="9" destOrd="0" parTransId="{738A8E03-B25E-4878-8FD2-A5FE5B467E22}" sibTransId="{D66A182F-88D2-42D6-A39A-BEFE9040C6B0}"/>
    <dgm:cxn modelId="{723FBABE-0178-4BD7-B18A-8ABBD02C972A}" srcId="{075ECEDA-F403-49BF-8F64-D41A8F816E86}" destId="{447DD454-A2C2-438C-B619-5CE6F0E6F221}" srcOrd="6" destOrd="0" parTransId="{AC2AE662-0A24-4355-A362-B68F46BC33F2}" sibTransId="{E371AF45-A3B0-4E93-BA5C-3EC55F42B9B6}"/>
    <dgm:cxn modelId="{C628D62D-C9DC-423D-9980-2CFC1D5F9E07}" type="presOf" srcId="{1E901583-7878-4325-9312-4A580BAC8F77}" destId="{874EB269-260D-46B6-A8D3-CE25DDA37179}" srcOrd="0" destOrd="8" presId="urn:microsoft.com/office/officeart/2005/8/layout/hList1"/>
    <dgm:cxn modelId="{8559ED8D-6542-49B2-8D13-377F6F421A96}" type="presOf" srcId="{9567B3D5-ECF4-45B0-854E-FCF11AF0937A}" destId="{92BC9ED0-D616-4CE8-83DB-DF8EB171B826}" srcOrd="0" destOrd="0" presId="urn:microsoft.com/office/officeart/2005/8/layout/hList1"/>
    <dgm:cxn modelId="{FA78BBC0-9C01-4AC5-BAEA-60A64E7F00B9}" srcId="{9567B3D5-ECF4-45B0-854E-FCF11AF0937A}" destId="{28CA6263-5F33-4919-85D2-14006E3C220D}" srcOrd="4" destOrd="0" parTransId="{0A0D8279-D750-4E33-8352-0BD182378A94}" sibTransId="{B8969308-9C81-4F95-A8F5-09389C221BBB}"/>
    <dgm:cxn modelId="{6BC5D213-F73B-45DF-9F7C-E3AD2123FB8E}" type="presOf" srcId="{AC10DEC7-42D4-4632-BD5F-9D8AF3C59A84}" destId="{874EB269-260D-46B6-A8D3-CE25DDA37179}" srcOrd="0" destOrd="1" presId="urn:microsoft.com/office/officeart/2005/8/layout/hList1"/>
    <dgm:cxn modelId="{2A3E21D7-2ECD-4ED0-8544-267C85423EF0}" type="presOf" srcId="{D57B9046-F6DB-4E75-9C33-7E2C45337590}" destId="{94698A54-0F51-4DA7-9747-A7F24B0256F7}" srcOrd="0" destOrd="10" presId="urn:microsoft.com/office/officeart/2005/8/layout/hList1"/>
    <dgm:cxn modelId="{B84E08B1-5D42-4162-9FA9-A57D5664C11B}" type="presOf" srcId="{733C284F-B6D8-41A3-93C0-4D58C68E1F92}" destId="{94698A54-0F51-4DA7-9747-A7F24B0256F7}" srcOrd="0" destOrd="7" presId="urn:microsoft.com/office/officeart/2005/8/layout/hList1"/>
    <dgm:cxn modelId="{950D93E4-589B-4B20-A2A0-C55B8BA9B416}" type="presOf" srcId="{075ECEDA-F403-49BF-8F64-D41A8F816E86}" destId="{55D5FF94-5E13-46CD-A99A-73FE46D02C64}" srcOrd="0" destOrd="0" presId="urn:microsoft.com/office/officeart/2005/8/layout/hList1"/>
    <dgm:cxn modelId="{779189F3-1C00-4338-9E1E-FBFA6F703123}" type="presOf" srcId="{D01C9A26-543F-4069-AAC5-E9F31FDFC7A7}" destId="{874EB269-260D-46B6-A8D3-CE25DDA37179}" srcOrd="0" destOrd="9" presId="urn:microsoft.com/office/officeart/2005/8/layout/hList1"/>
    <dgm:cxn modelId="{660CD21D-8D71-4DCD-8507-D910605E5FD4}" type="presOf" srcId="{1456299D-1BD8-49B1-B048-452840DBE242}" destId="{94698A54-0F51-4DA7-9747-A7F24B0256F7}" srcOrd="0" destOrd="5" presId="urn:microsoft.com/office/officeart/2005/8/layout/hList1"/>
    <dgm:cxn modelId="{48CA6791-1061-4613-91CB-DE61FD633C57}" srcId="{FA846356-0393-4DAD-B7D0-6656EF4898B5}" destId="{9567B3D5-ECF4-45B0-854E-FCF11AF0937A}" srcOrd="0" destOrd="0" parTransId="{DC2E74BF-98DA-40BF-8953-3E6FBADC50BF}" sibTransId="{47EB4F6F-FFA0-429B-A427-DC43802ACDCD}"/>
    <dgm:cxn modelId="{86A2B188-6D79-47C6-928F-BB1D155DE8E4}" srcId="{B4EB2E61-95D9-4ACE-BB3F-561B908F816A}" destId="{7A6FA6A4-AB2A-4FAC-AD44-8AA05B985FA8}" srcOrd="0" destOrd="0" parTransId="{A8DEFAEE-287D-455A-8351-238A8176262D}" sibTransId="{D446FE23-056D-4F86-A240-98BD87AFA28D}"/>
    <dgm:cxn modelId="{F7D3851F-1836-4321-AE88-8EE32FA36A46}" type="presOf" srcId="{7404481B-C450-49E2-BB5E-A1EAFA51F576}" destId="{83CC78E1-334E-4FC4-9618-4F8FB1B21710}" srcOrd="0" destOrd="1" presId="urn:microsoft.com/office/officeart/2005/8/layout/hList1"/>
    <dgm:cxn modelId="{B55AC1B5-F9A2-46DF-8917-FF3AA10D23CF}" srcId="{9567B3D5-ECF4-45B0-854E-FCF11AF0937A}" destId="{1456299D-1BD8-49B1-B048-452840DBE242}" srcOrd="5" destOrd="0" parTransId="{7E07EC06-FA15-4F12-A3BC-C5F84C3E9DE0}" sibTransId="{AB4C32EE-26CF-41D8-8B3C-A92745D2B4B9}"/>
    <dgm:cxn modelId="{14B4756B-F15F-4352-A93E-C1E26A701356}" type="presOf" srcId="{FA846356-0393-4DAD-B7D0-6656EF4898B5}" destId="{6C1ED080-D7DC-4BF6-9116-E81F28888999}" srcOrd="0" destOrd="0" presId="urn:microsoft.com/office/officeart/2005/8/layout/hList1"/>
    <dgm:cxn modelId="{B991F5CE-DEAF-4C8F-B99B-44093AEB6FDB}" srcId="{9567B3D5-ECF4-45B0-854E-FCF11AF0937A}" destId="{6E633AEE-F532-49FA-B247-E787BAB74F03}" srcOrd="0" destOrd="0" parTransId="{995EDF8F-5731-4294-AEEE-F908EA103CE2}" sibTransId="{57188232-16F5-454F-99BC-365DFE40B378}"/>
    <dgm:cxn modelId="{671ECC45-24E0-4416-8562-0C5EDC39FC6F}" type="presOf" srcId="{FC837C04-2CB1-48B8-80DC-22D3AAC6A013}" destId="{94698A54-0F51-4DA7-9747-A7F24B0256F7}" srcOrd="0" destOrd="11" presId="urn:microsoft.com/office/officeart/2005/8/layout/hList1"/>
    <dgm:cxn modelId="{10FA6C83-9279-4343-A97E-9BFE997F6A2F}" srcId="{9567B3D5-ECF4-45B0-854E-FCF11AF0937A}" destId="{733C284F-B6D8-41A3-93C0-4D58C68E1F92}" srcOrd="7" destOrd="0" parTransId="{86FAC2A3-79BA-407D-92D2-C9453C99C28E}" sibTransId="{A0F06C41-1A57-4B83-BAC0-B0DB74803BB1}"/>
    <dgm:cxn modelId="{7623CBA5-AF12-43A8-B689-D881A41AA5F2}" srcId="{9567B3D5-ECF4-45B0-854E-FCF11AF0937A}" destId="{5F395778-96EC-476D-A1CC-7C5168EA9CD7}" srcOrd="2" destOrd="0" parTransId="{EFE02C83-02C4-4427-A440-99CBB1ED6453}" sibTransId="{3609632A-93D9-4B59-A7FE-E40A101F14B9}"/>
    <dgm:cxn modelId="{DF6D7795-AE8E-413C-841C-F255BFCFA165}" type="presOf" srcId="{4FBC8142-5D8C-4C6C-A835-1D76EC552CC3}" destId="{874EB269-260D-46B6-A8D3-CE25DDA37179}" srcOrd="0" destOrd="3" presId="urn:microsoft.com/office/officeart/2005/8/layout/hList1"/>
    <dgm:cxn modelId="{023DAB15-979D-467A-B9A5-D40B5AB7D62A}" srcId="{075ECEDA-F403-49BF-8F64-D41A8F816E86}" destId="{C320C5C2-B719-4F04-BC11-A01F74DBFE50}" srcOrd="0" destOrd="0" parTransId="{D7D672CD-C104-4176-A529-949FB971D415}" sibTransId="{035FBC1D-DFFE-427F-B621-CF717CCFC2B0}"/>
    <dgm:cxn modelId="{C784AADF-CB5A-4E7E-BB26-663299704B71}" type="presOf" srcId="{241B77E4-AA0D-484C-81FA-C5F61830471D}" destId="{94698A54-0F51-4DA7-9747-A7F24B0256F7}" srcOrd="0" destOrd="12" presId="urn:microsoft.com/office/officeart/2005/8/layout/hList1"/>
    <dgm:cxn modelId="{0FFEF42C-2939-49C5-A321-A21C3293D3EE}" srcId="{075ECEDA-F403-49BF-8F64-D41A8F816E86}" destId="{63D0B1AA-6333-43D3-B086-780C01885F21}" srcOrd="4" destOrd="0" parTransId="{882CBF11-EDFA-4A9E-972E-BF9B9A36A849}" sibTransId="{C1B382EE-6D6D-46DA-8AB5-8AD25EAA0855}"/>
    <dgm:cxn modelId="{6C236121-F3FA-44A9-9BE2-D618A6C74B09}" srcId="{075ECEDA-F403-49BF-8F64-D41A8F816E86}" destId="{1E901583-7878-4325-9312-4A580BAC8F77}" srcOrd="8" destOrd="0" parTransId="{5AA08D09-9E6E-4A61-BDF1-9D0249915F45}" sibTransId="{7A04A8E5-E736-4F0D-AE5D-1590746E178B}"/>
    <dgm:cxn modelId="{05834BB1-5BA7-4F9B-B0CB-0F80F20A36C6}" srcId="{9567B3D5-ECF4-45B0-854E-FCF11AF0937A}" destId="{BF190B02-B36E-4E78-BA85-605C3C26C4B3}" srcOrd="9" destOrd="0" parTransId="{0545EF11-A01A-45C6-AE3E-065FA74AE0A0}" sibTransId="{1E08CA7C-AD5C-43EA-BF67-52BBA66BBD2A}"/>
    <dgm:cxn modelId="{BE2B0CE0-E553-4846-90C7-3876D2B30EEA}" srcId="{075ECEDA-F403-49BF-8F64-D41A8F816E86}" destId="{95B8E9B8-914F-4504-92D9-2132390BA097}" srcOrd="5" destOrd="0" parTransId="{5AC2B1DC-85A2-45D7-B494-36A81D086F39}" sibTransId="{03E4FCE4-F879-4841-A50A-544D0A8670F3}"/>
    <dgm:cxn modelId="{B7A3298B-E0DF-4838-8F43-824F0285C2D1}" srcId="{B4EB2E61-95D9-4ACE-BB3F-561B908F816A}" destId="{7404481B-C450-49E2-BB5E-A1EAFA51F576}" srcOrd="1" destOrd="0" parTransId="{C2186B40-CB06-4EFB-B717-74721C6D0593}" sibTransId="{675CF02B-5248-4978-823B-82B1134E2199}"/>
    <dgm:cxn modelId="{D1096208-2426-4192-BB90-16E45BC27232}" srcId="{9567B3D5-ECF4-45B0-854E-FCF11AF0937A}" destId="{CC150F75-4676-4190-B12A-11349FD1B493}" srcOrd="6" destOrd="0" parTransId="{9261EA65-1D2A-4F52-99AB-94DDB47E9CF9}" sibTransId="{B75C621B-1A58-434E-B618-C23247E5BD77}"/>
    <dgm:cxn modelId="{55A1CAFF-1AB7-429D-BFFA-D965BF757B92}" srcId="{075ECEDA-F403-49BF-8F64-D41A8F816E86}" destId="{AC10DEC7-42D4-4632-BD5F-9D8AF3C59A84}" srcOrd="1" destOrd="0" parTransId="{684EFC53-55F0-4A17-B949-717D0CFA1826}" sibTransId="{481D6710-C015-4149-818D-E206CECDB239}"/>
    <dgm:cxn modelId="{208645A6-4871-4FBB-BB43-C170C117F0B5}" srcId="{075ECEDA-F403-49BF-8F64-D41A8F816E86}" destId="{18D1521F-B057-45AD-8B18-D616CB3AF0D4}" srcOrd="2" destOrd="0" parTransId="{80A6D01B-4B10-4EFB-B971-2E6209E11BDC}" sibTransId="{0813EABA-1C3E-4219-855B-42B47653A9F7}"/>
    <dgm:cxn modelId="{1B9D5512-4A5C-4343-8E7C-4DF34FA5EF80}" srcId="{9567B3D5-ECF4-45B0-854E-FCF11AF0937A}" destId="{D57B9046-F6DB-4E75-9C33-7E2C45337590}" srcOrd="10" destOrd="0" parTransId="{CA679328-5A79-47EE-8FB0-B82B7C9C98D8}" sibTransId="{F3B4BABD-4B28-42D2-A914-589511A93293}"/>
    <dgm:cxn modelId="{1DBBDF40-0AD5-4C75-8652-63FEC31322A0}" type="presOf" srcId="{C320C5C2-B719-4F04-BC11-A01F74DBFE50}" destId="{874EB269-260D-46B6-A8D3-CE25DDA37179}" srcOrd="0" destOrd="0" presId="urn:microsoft.com/office/officeart/2005/8/layout/hList1"/>
    <dgm:cxn modelId="{507A51D1-5F0F-4E0D-8DDC-5AF290BF230B}" type="presOf" srcId="{63D0B1AA-6333-43D3-B086-780C01885F21}" destId="{874EB269-260D-46B6-A8D3-CE25DDA37179}" srcOrd="0" destOrd="4" presId="urn:microsoft.com/office/officeart/2005/8/layout/hList1"/>
    <dgm:cxn modelId="{C914C298-15ED-4CA8-A3A9-2652812A434A}" type="presOf" srcId="{18D1521F-B057-45AD-8B18-D616CB3AF0D4}" destId="{874EB269-260D-46B6-A8D3-CE25DDA37179}" srcOrd="0" destOrd="2" presId="urn:microsoft.com/office/officeart/2005/8/layout/hList1"/>
    <dgm:cxn modelId="{6FC4EF1B-1E11-4EB4-A3BD-FEE7D0847CFE}" srcId="{FA846356-0393-4DAD-B7D0-6656EF4898B5}" destId="{075ECEDA-F403-49BF-8F64-D41A8F816E86}" srcOrd="2" destOrd="0" parTransId="{590972FA-03B8-4E7C-B1F6-1BA92FB108EE}" sibTransId="{A108AB4E-495B-492E-870D-C540483BBEE9}"/>
    <dgm:cxn modelId="{6A0CDDC1-BEA1-47F3-96D9-D5F14FB3A32E}" type="presOf" srcId="{81CAE7B9-2818-4973-A478-22306D815831}" destId="{94698A54-0F51-4DA7-9747-A7F24B0256F7}" srcOrd="0" destOrd="3" presId="urn:microsoft.com/office/officeart/2005/8/layout/hList1"/>
    <dgm:cxn modelId="{47179A7D-A071-4F8A-A6B8-B1D352F36DD8}" srcId="{075ECEDA-F403-49BF-8F64-D41A8F816E86}" destId="{A51FCE16-C959-4683-A71C-F3CB7AA15F43}" srcOrd="7" destOrd="0" parTransId="{99FDC1F8-B256-4CEE-945E-6482933039ED}" sibTransId="{BC9A632C-FA87-4995-8A03-8D0AAC781BA6}"/>
    <dgm:cxn modelId="{F7BB445B-7751-4D59-8C68-DCDA859F9D16}" type="presOf" srcId="{447DD454-A2C2-438C-B619-5CE6F0E6F221}" destId="{874EB269-260D-46B6-A8D3-CE25DDA37179}" srcOrd="0" destOrd="6" presId="urn:microsoft.com/office/officeart/2005/8/layout/hList1"/>
    <dgm:cxn modelId="{F215C4A4-6856-44DC-8861-722409811615}" type="presParOf" srcId="{6C1ED080-D7DC-4BF6-9116-E81F28888999}" destId="{006E7E89-1F39-4C82-8830-B1EF7321ADA7}" srcOrd="0" destOrd="0" presId="urn:microsoft.com/office/officeart/2005/8/layout/hList1"/>
    <dgm:cxn modelId="{5D7E8713-D17A-463E-8289-C4E8953A16C2}" type="presParOf" srcId="{006E7E89-1F39-4C82-8830-B1EF7321ADA7}" destId="{92BC9ED0-D616-4CE8-83DB-DF8EB171B826}" srcOrd="0" destOrd="0" presId="urn:microsoft.com/office/officeart/2005/8/layout/hList1"/>
    <dgm:cxn modelId="{C0F80682-669A-4A96-AD64-C48E9EF731B2}" type="presParOf" srcId="{006E7E89-1F39-4C82-8830-B1EF7321ADA7}" destId="{94698A54-0F51-4DA7-9747-A7F24B0256F7}" srcOrd="1" destOrd="0" presId="urn:microsoft.com/office/officeart/2005/8/layout/hList1"/>
    <dgm:cxn modelId="{3F46A315-14BF-473A-AA6F-BED4759CDCC5}" type="presParOf" srcId="{6C1ED080-D7DC-4BF6-9116-E81F28888999}" destId="{078A2FB0-C679-4830-99FB-2F2C060E3326}" srcOrd="1" destOrd="0" presId="urn:microsoft.com/office/officeart/2005/8/layout/hList1"/>
    <dgm:cxn modelId="{A531BBF1-A697-46D3-B098-64F0EC00C450}" type="presParOf" srcId="{6C1ED080-D7DC-4BF6-9116-E81F28888999}" destId="{06928F88-B08C-40B9-BAA8-3924D1F1EFF2}" srcOrd="2" destOrd="0" presId="urn:microsoft.com/office/officeart/2005/8/layout/hList1"/>
    <dgm:cxn modelId="{D2D5A0AF-5084-4318-B5BD-566968B41803}" type="presParOf" srcId="{06928F88-B08C-40B9-BAA8-3924D1F1EFF2}" destId="{426B4E8A-4E8E-4780-A629-66C5AE41DE24}" srcOrd="0" destOrd="0" presId="urn:microsoft.com/office/officeart/2005/8/layout/hList1"/>
    <dgm:cxn modelId="{E832049F-9143-4F29-B29C-80F3BA126A23}" type="presParOf" srcId="{06928F88-B08C-40B9-BAA8-3924D1F1EFF2}" destId="{83CC78E1-334E-4FC4-9618-4F8FB1B21710}" srcOrd="1" destOrd="0" presId="urn:microsoft.com/office/officeart/2005/8/layout/hList1"/>
    <dgm:cxn modelId="{155148BF-9CE3-40F2-8D0E-8642638BFD21}" type="presParOf" srcId="{6C1ED080-D7DC-4BF6-9116-E81F28888999}" destId="{A10783F1-7978-4D58-B202-08B0ECEA3586}" srcOrd="3" destOrd="0" presId="urn:microsoft.com/office/officeart/2005/8/layout/hList1"/>
    <dgm:cxn modelId="{DB9923B8-B58F-47AB-99D0-80B69F0A4D17}" type="presParOf" srcId="{6C1ED080-D7DC-4BF6-9116-E81F28888999}" destId="{8B083A09-F588-4667-8607-F14F351B32A5}" srcOrd="4" destOrd="0" presId="urn:microsoft.com/office/officeart/2005/8/layout/hList1"/>
    <dgm:cxn modelId="{62EE4264-E830-420E-90B7-2A9ABD963789}" type="presParOf" srcId="{8B083A09-F588-4667-8607-F14F351B32A5}" destId="{55D5FF94-5E13-46CD-A99A-73FE46D02C64}" srcOrd="0" destOrd="0" presId="urn:microsoft.com/office/officeart/2005/8/layout/hList1"/>
    <dgm:cxn modelId="{A3CB4CA5-E4C9-4E98-B63F-98740A685BBC}" type="presParOf" srcId="{8B083A09-F588-4667-8607-F14F351B32A5}" destId="{874EB269-260D-46B6-A8D3-CE25DDA37179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C9F1A01-6287-420D-A27A-A16C74FF5474}" type="doc">
      <dgm:prSet loTypeId="urn:microsoft.com/office/officeart/2005/8/layout/radial6" loCatId="cycle" qsTypeId="urn:microsoft.com/office/officeart/2005/8/quickstyle/simple4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C9DFDD11-EB6B-41A3-9183-CEC5160BE511}">
      <dgm:prSet phldrT="[Текст]"/>
      <dgm:spPr/>
      <dgm:t>
        <a:bodyPr/>
        <a:lstStyle/>
        <a:p>
          <a:r>
            <a:rPr lang="ru-RU" b="1" dirty="0" smtClean="0"/>
            <a:t>Познавательные направления вовлечения родителей</a:t>
          </a:r>
          <a:endParaRPr lang="ru-RU" b="1" dirty="0"/>
        </a:p>
      </dgm:t>
    </dgm:pt>
    <dgm:pt modelId="{2C25699A-E01F-4AC1-9CBD-4D4E9A1E9F51}" type="parTrans" cxnId="{4941B826-2EA0-4DEE-BE08-CE802BD376DF}">
      <dgm:prSet/>
      <dgm:spPr/>
      <dgm:t>
        <a:bodyPr/>
        <a:lstStyle/>
        <a:p>
          <a:endParaRPr lang="ru-RU"/>
        </a:p>
      </dgm:t>
    </dgm:pt>
    <dgm:pt modelId="{5D18C610-364D-476C-9B80-559887EE9176}" type="sibTrans" cxnId="{4941B826-2EA0-4DEE-BE08-CE802BD376DF}">
      <dgm:prSet/>
      <dgm:spPr/>
      <dgm:t>
        <a:bodyPr/>
        <a:lstStyle/>
        <a:p>
          <a:endParaRPr lang="ru-RU"/>
        </a:p>
      </dgm:t>
    </dgm:pt>
    <dgm:pt modelId="{722E25B6-E94F-46CC-94E7-4A4D8D664423}">
      <dgm:prSet phldrT="[Текст]" custT="1"/>
      <dgm:spPr/>
      <dgm:t>
        <a:bodyPr/>
        <a:lstStyle/>
        <a:p>
          <a:r>
            <a:rPr lang="ru-RU" sz="2000" b="1" smtClean="0"/>
            <a:t>Аукцион идей</a:t>
          </a:r>
          <a:endParaRPr lang="ru-RU" sz="2000" b="1" dirty="0"/>
        </a:p>
      </dgm:t>
    </dgm:pt>
    <dgm:pt modelId="{003B9565-D7B6-49B1-9B1B-AD4260D42D0E}" type="parTrans" cxnId="{645C8B8C-9649-4B83-8062-83BC50C8F90C}">
      <dgm:prSet/>
      <dgm:spPr/>
      <dgm:t>
        <a:bodyPr/>
        <a:lstStyle/>
        <a:p>
          <a:endParaRPr lang="ru-RU"/>
        </a:p>
      </dgm:t>
    </dgm:pt>
    <dgm:pt modelId="{360CD813-8C68-4906-94F5-FBCE7DE7A5BE}" type="sibTrans" cxnId="{645C8B8C-9649-4B83-8062-83BC50C8F90C}">
      <dgm:prSet/>
      <dgm:spPr/>
      <dgm:t>
        <a:bodyPr/>
        <a:lstStyle/>
        <a:p>
          <a:endParaRPr lang="ru-RU"/>
        </a:p>
      </dgm:t>
    </dgm:pt>
    <dgm:pt modelId="{4D3682CB-E106-445A-AE4E-34894EE2BFA5}">
      <dgm:prSet phldrT="[Текст]" custT="1"/>
      <dgm:spPr/>
      <dgm:t>
        <a:bodyPr/>
        <a:lstStyle/>
        <a:p>
          <a:r>
            <a:rPr lang="ru-RU" sz="2000" b="1" dirty="0" smtClean="0"/>
            <a:t>Мастер - класс</a:t>
          </a:r>
          <a:endParaRPr lang="ru-RU" sz="2000" b="1" dirty="0"/>
        </a:p>
      </dgm:t>
    </dgm:pt>
    <dgm:pt modelId="{E9734CC9-063E-46B0-A32A-50549581EA75}" type="parTrans" cxnId="{1A5EDC7B-167F-4893-919C-FBE3DBA61B07}">
      <dgm:prSet/>
      <dgm:spPr/>
      <dgm:t>
        <a:bodyPr/>
        <a:lstStyle/>
        <a:p>
          <a:endParaRPr lang="ru-RU"/>
        </a:p>
      </dgm:t>
    </dgm:pt>
    <dgm:pt modelId="{0AFC75E4-4FE4-4BF3-9D21-0E5F31789D70}" type="sibTrans" cxnId="{1A5EDC7B-167F-4893-919C-FBE3DBA61B07}">
      <dgm:prSet/>
      <dgm:spPr/>
      <dgm:t>
        <a:bodyPr/>
        <a:lstStyle/>
        <a:p>
          <a:endParaRPr lang="ru-RU"/>
        </a:p>
      </dgm:t>
    </dgm:pt>
    <dgm:pt modelId="{84C5DDBF-1E9D-4D12-A4F7-07666CB50312}">
      <dgm:prSet phldrT="[Текст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1900" b="1" dirty="0" smtClean="0"/>
            <a:t>Консилиум</a:t>
          </a:r>
          <a:endParaRPr lang="ru-RU" sz="1900" b="1" dirty="0"/>
        </a:p>
      </dgm:t>
    </dgm:pt>
    <dgm:pt modelId="{992CF943-0145-4122-B9E1-4C63AE4861EF}" type="parTrans" cxnId="{7C6A0215-36FA-4F71-8A2B-9AC71716468F}">
      <dgm:prSet/>
      <dgm:spPr/>
      <dgm:t>
        <a:bodyPr/>
        <a:lstStyle/>
        <a:p>
          <a:endParaRPr lang="ru-RU"/>
        </a:p>
      </dgm:t>
    </dgm:pt>
    <dgm:pt modelId="{8F082AE7-CF6C-43AC-B0E5-905D8D987E23}" type="sibTrans" cxnId="{7C6A0215-36FA-4F71-8A2B-9AC71716468F}">
      <dgm:prSet/>
      <dgm:spPr/>
      <dgm:t>
        <a:bodyPr/>
        <a:lstStyle/>
        <a:p>
          <a:endParaRPr lang="ru-RU"/>
        </a:p>
      </dgm:t>
    </dgm:pt>
    <dgm:pt modelId="{93DCAD2C-198E-4298-A657-98E56A4CE7B3}">
      <dgm:prSet phldrT="[Текст]" custT="1"/>
      <dgm:spPr/>
      <dgm:t>
        <a:bodyPr/>
        <a:lstStyle/>
        <a:p>
          <a:r>
            <a:rPr lang="ru-RU" sz="2000" b="1" dirty="0" smtClean="0"/>
            <a:t>Тренинг</a:t>
          </a:r>
          <a:endParaRPr lang="ru-RU" sz="2000" b="1" dirty="0"/>
        </a:p>
      </dgm:t>
    </dgm:pt>
    <dgm:pt modelId="{59C3A3C2-5C1B-4287-AF70-3B8C03FE7AC2}" type="parTrans" cxnId="{6A7DD2F1-6425-41B6-9527-421B67BB022C}">
      <dgm:prSet/>
      <dgm:spPr/>
      <dgm:t>
        <a:bodyPr/>
        <a:lstStyle/>
        <a:p>
          <a:endParaRPr lang="ru-RU"/>
        </a:p>
      </dgm:t>
    </dgm:pt>
    <dgm:pt modelId="{37CA73FF-AE19-42AE-9647-728C9E83CA7F}" type="sibTrans" cxnId="{6A7DD2F1-6425-41B6-9527-421B67BB022C}">
      <dgm:prSet/>
      <dgm:spPr/>
      <dgm:t>
        <a:bodyPr/>
        <a:lstStyle/>
        <a:p>
          <a:endParaRPr lang="ru-RU"/>
        </a:p>
      </dgm:t>
    </dgm:pt>
    <dgm:pt modelId="{DFDDD3A1-67B9-42FD-AF8E-77F02B32A864}">
      <dgm:prSet custT="1"/>
      <dgm:spPr/>
      <dgm:t>
        <a:bodyPr/>
        <a:lstStyle/>
        <a:p>
          <a:r>
            <a:rPr lang="ru-RU" sz="1800" b="1" smtClean="0"/>
            <a:t>Душевный разговор</a:t>
          </a:r>
          <a:endParaRPr lang="ru-RU" sz="1800" b="1" dirty="0"/>
        </a:p>
      </dgm:t>
    </dgm:pt>
    <dgm:pt modelId="{E9757586-943B-4B22-BB79-235F406D0810}" type="parTrans" cxnId="{651B55E3-3EBE-4DAD-B7CE-1C7F2F5DB926}">
      <dgm:prSet/>
      <dgm:spPr/>
      <dgm:t>
        <a:bodyPr/>
        <a:lstStyle/>
        <a:p>
          <a:endParaRPr lang="ru-RU"/>
        </a:p>
      </dgm:t>
    </dgm:pt>
    <dgm:pt modelId="{88E6BB06-A06D-4DDC-BCB7-F70E239F1142}" type="sibTrans" cxnId="{651B55E3-3EBE-4DAD-B7CE-1C7F2F5DB926}">
      <dgm:prSet/>
      <dgm:spPr/>
      <dgm:t>
        <a:bodyPr/>
        <a:lstStyle/>
        <a:p>
          <a:endParaRPr lang="ru-RU"/>
        </a:p>
      </dgm:t>
    </dgm:pt>
    <dgm:pt modelId="{4F173509-AAED-4E12-877D-8624FAB5CCD1}" type="pres">
      <dgm:prSet presAssocID="{8C9F1A01-6287-420D-A27A-A16C74FF547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6EA62BC-3A50-4353-9333-8249FC4F1C37}" type="pres">
      <dgm:prSet presAssocID="{C9DFDD11-EB6B-41A3-9183-CEC5160BE511}" presName="centerShape" presStyleLbl="node0" presStyleIdx="0" presStyleCnt="1" custScaleX="134735" custScaleY="134469"/>
      <dgm:spPr/>
      <dgm:t>
        <a:bodyPr/>
        <a:lstStyle/>
        <a:p>
          <a:endParaRPr lang="ru-RU"/>
        </a:p>
      </dgm:t>
    </dgm:pt>
    <dgm:pt modelId="{4111E820-5A9E-4316-8BF8-6A85DD9571B4}" type="pres">
      <dgm:prSet presAssocID="{722E25B6-E94F-46CC-94E7-4A4D8D664423}" presName="node" presStyleLbl="node1" presStyleIdx="0" presStyleCnt="5" custScaleX="128319" custScaleY="1230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10CBDA-6A35-4F9B-AC2C-BBCAF3E30801}" type="pres">
      <dgm:prSet presAssocID="{722E25B6-E94F-46CC-94E7-4A4D8D664423}" presName="dummy" presStyleCnt="0"/>
      <dgm:spPr/>
    </dgm:pt>
    <dgm:pt modelId="{16DEB836-F3E8-4B24-A24C-8CC947503149}" type="pres">
      <dgm:prSet presAssocID="{360CD813-8C68-4906-94F5-FBCE7DE7A5BE}" presName="sibTrans" presStyleLbl="sibTrans2D1" presStyleIdx="0" presStyleCnt="5"/>
      <dgm:spPr/>
      <dgm:t>
        <a:bodyPr/>
        <a:lstStyle/>
        <a:p>
          <a:endParaRPr lang="ru-RU"/>
        </a:p>
      </dgm:t>
    </dgm:pt>
    <dgm:pt modelId="{934102B8-BE8A-492F-9F88-0E97AE3E3CF8}" type="pres">
      <dgm:prSet presAssocID="{DFDDD3A1-67B9-42FD-AF8E-77F02B32A864}" presName="node" presStyleLbl="node1" presStyleIdx="1" presStyleCnt="5" custScaleX="133087" custScaleY="1298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303B4E-EC1F-4E14-B270-763B1BF545F7}" type="pres">
      <dgm:prSet presAssocID="{DFDDD3A1-67B9-42FD-AF8E-77F02B32A864}" presName="dummy" presStyleCnt="0"/>
      <dgm:spPr/>
    </dgm:pt>
    <dgm:pt modelId="{DF54193D-FBE8-43CC-BDC9-D548D5AB16A8}" type="pres">
      <dgm:prSet presAssocID="{88E6BB06-A06D-4DDC-BCB7-F70E239F1142}" presName="sibTrans" presStyleLbl="sibTrans2D1" presStyleIdx="1" presStyleCnt="5"/>
      <dgm:spPr/>
      <dgm:t>
        <a:bodyPr/>
        <a:lstStyle/>
        <a:p>
          <a:endParaRPr lang="ru-RU"/>
        </a:p>
      </dgm:t>
    </dgm:pt>
    <dgm:pt modelId="{9BA8DA0D-2C4D-414B-8C3E-7C98A9263757}" type="pres">
      <dgm:prSet presAssocID="{4D3682CB-E106-445A-AE4E-34894EE2BFA5}" presName="node" presStyleLbl="node1" presStyleIdx="2" presStyleCnt="5" custScaleX="133804" custScaleY="1411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60A657-F956-4EB3-AEA6-5EA552565B17}" type="pres">
      <dgm:prSet presAssocID="{4D3682CB-E106-445A-AE4E-34894EE2BFA5}" presName="dummy" presStyleCnt="0"/>
      <dgm:spPr/>
    </dgm:pt>
    <dgm:pt modelId="{DCE1C1C8-6A54-4CB7-AE79-802F1C8F4DEA}" type="pres">
      <dgm:prSet presAssocID="{0AFC75E4-4FE4-4BF3-9D21-0E5F31789D70}" presName="sibTrans" presStyleLbl="sibTrans2D1" presStyleIdx="2" presStyleCnt="5"/>
      <dgm:spPr/>
      <dgm:t>
        <a:bodyPr/>
        <a:lstStyle/>
        <a:p>
          <a:endParaRPr lang="ru-RU"/>
        </a:p>
      </dgm:t>
    </dgm:pt>
    <dgm:pt modelId="{8C13A794-0EED-4982-9CA8-5166D0FCDECD}" type="pres">
      <dgm:prSet presAssocID="{84C5DDBF-1E9D-4D12-A4F7-07666CB50312}" presName="node" presStyleLbl="node1" presStyleIdx="3" presStyleCnt="5" custScaleX="145484" custScaleY="1387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6D6ACA-E089-4909-A745-19A58F4F0750}" type="pres">
      <dgm:prSet presAssocID="{84C5DDBF-1E9D-4D12-A4F7-07666CB50312}" presName="dummy" presStyleCnt="0"/>
      <dgm:spPr/>
    </dgm:pt>
    <dgm:pt modelId="{5B1170E5-0B24-489B-ACD3-6DD57433B27F}" type="pres">
      <dgm:prSet presAssocID="{8F082AE7-CF6C-43AC-B0E5-905D8D987E23}" presName="sibTrans" presStyleLbl="sibTrans2D1" presStyleIdx="3" presStyleCnt="5"/>
      <dgm:spPr/>
      <dgm:t>
        <a:bodyPr/>
        <a:lstStyle/>
        <a:p>
          <a:endParaRPr lang="ru-RU"/>
        </a:p>
      </dgm:t>
    </dgm:pt>
    <dgm:pt modelId="{4003BE4B-A11F-441F-93A6-1DFDA47D8B05}" type="pres">
      <dgm:prSet presAssocID="{93DCAD2C-198E-4298-A657-98E56A4CE7B3}" presName="node" presStyleLbl="node1" presStyleIdx="4" presStyleCnt="5" custScaleX="132777" custScaleY="133486" custRadScaleRad="101476" custRadScaleInc="-7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FE4C73-DB0A-4E2F-81A5-CAEB0C20DACE}" type="pres">
      <dgm:prSet presAssocID="{93DCAD2C-198E-4298-A657-98E56A4CE7B3}" presName="dummy" presStyleCnt="0"/>
      <dgm:spPr/>
    </dgm:pt>
    <dgm:pt modelId="{568CEC5D-298A-4E37-93A2-8575BB10E3D9}" type="pres">
      <dgm:prSet presAssocID="{37CA73FF-AE19-42AE-9647-728C9E83CA7F}" presName="sibTrans" presStyleLbl="sibTrans2D1" presStyleIdx="4" presStyleCnt="5"/>
      <dgm:spPr/>
      <dgm:t>
        <a:bodyPr/>
        <a:lstStyle/>
        <a:p>
          <a:endParaRPr lang="ru-RU"/>
        </a:p>
      </dgm:t>
    </dgm:pt>
  </dgm:ptLst>
  <dgm:cxnLst>
    <dgm:cxn modelId="{6BB0BE12-D77C-4DB2-AA98-BE1C76BA9FD7}" type="presOf" srcId="{88E6BB06-A06D-4DDC-BCB7-F70E239F1142}" destId="{DF54193D-FBE8-43CC-BDC9-D548D5AB16A8}" srcOrd="0" destOrd="0" presId="urn:microsoft.com/office/officeart/2005/8/layout/radial6"/>
    <dgm:cxn modelId="{651B55E3-3EBE-4DAD-B7CE-1C7F2F5DB926}" srcId="{C9DFDD11-EB6B-41A3-9183-CEC5160BE511}" destId="{DFDDD3A1-67B9-42FD-AF8E-77F02B32A864}" srcOrd="1" destOrd="0" parTransId="{E9757586-943B-4B22-BB79-235F406D0810}" sibTransId="{88E6BB06-A06D-4DDC-BCB7-F70E239F1142}"/>
    <dgm:cxn modelId="{B5AED5ED-E2BD-4F25-B1DD-33CF059EFD18}" type="presOf" srcId="{722E25B6-E94F-46CC-94E7-4A4D8D664423}" destId="{4111E820-5A9E-4316-8BF8-6A85DD9571B4}" srcOrd="0" destOrd="0" presId="urn:microsoft.com/office/officeart/2005/8/layout/radial6"/>
    <dgm:cxn modelId="{6C711218-6D9B-4626-BE73-6DF1D7E136F4}" type="presOf" srcId="{DFDDD3A1-67B9-42FD-AF8E-77F02B32A864}" destId="{934102B8-BE8A-492F-9F88-0E97AE3E3CF8}" srcOrd="0" destOrd="0" presId="urn:microsoft.com/office/officeart/2005/8/layout/radial6"/>
    <dgm:cxn modelId="{7C6A0215-36FA-4F71-8A2B-9AC71716468F}" srcId="{C9DFDD11-EB6B-41A3-9183-CEC5160BE511}" destId="{84C5DDBF-1E9D-4D12-A4F7-07666CB50312}" srcOrd="3" destOrd="0" parTransId="{992CF943-0145-4122-B9E1-4C63AE4861EF}" sibTransId="{8F082AE7-CF6C-43AC-B0E5-905D8D987E23}"/>
    <dgm:cxn modelId="{71541844-CF3D-49A2-B7E6-622B3D63A042}" type="presOf" srcId="{8F082AE7-CF6C-43AC-B0E5-905D8D987E23}" destId="{5B1170E5-0B24-489B-ACD3-6DD57433B27F}" srcOrd="0" destOrd="0" presId="urn:microsoft.com/office/officeart/2005/8/layout/radial6"/>
    <dgm:cxn modelId="{1572E53B-2B0C-4A0D-96EE-868195529C53}" type="presOf" srcId="{0AFC75E4-4FE4-4BF3-9D21-0E5F31789D70}" destId="{DCE1C1C8-6A54-4CB7-AE79-802F1C8F4DEA}" srcOrd="0" destOrd="0" presId="urn:microsoft.com/office/officeart/2005/8/layout/radial6"/>
    <dgm:cxn modelId="{C83FF55F-F13E-48C7-BC1A-9784821580EA}" type="presOf" srcId="{360CD813-8C68-4906-94F5-FBCE7DE7A5BE}" destId="{16DEB836-F3E8-4B24-A24C-8CC947503149}" srcOrd="0" destOrd="0" presId="urn:microsoft.com/office/officeart/2005/8/layout/radial6"/>
    <dgm:cxn modelId="{1A5EDC7B-167F-4893-919C-FBE3DBA61B07}" srcId="{C9DFDD11-EB6B-41A3-9183-CEC5160BE511}" destId="{4D3682CB-E106-445A-AE4E-34894EE2BFA5}" srcOrd="2" destOrd="0" parTransId="{E9734CC9-063E-46B0-A32A-50549581EA75}" sibTransId="{0AFC75E4-4FE4-4BF3-9D21-0E5F31789D70}"/>
    <dgm:cxn modelId="{AAEA24B0-8824-4DAB-85CD-24450F224B60}" type="presOf" srcId="{37CA73FF-AE19-42AE-9647-728C9E83CA7F}" destId="{568CEC5D-298A-4E37-93A2-8575BB10E3D9}" srcOrd="0" destOrd="0" presId="urn:microsoft.com/office/officeart/2005/8/layout/radial6"/>
    <dgm:cxn modelId="{300857D0-24CA-4F0B-96A0-85B47385B7EF}" type="presOf" srcId="{C9DFDD11-EB6B-41A3-9183-CEC5160BE511}" destId="{66EA62BC-3A50-4353-9333-8249FC4F1C37}" srcOrd="0" destOrd="0" presId="urn:microsoft.com/office/officeart/2005/8/layout/radial6"/>
    <dgm:cxn modelId="{B8D3C944-64D8-4310-890B-A543BA15D263}" type="presOf" srcId="{4D3682CB-E106-445A-AE4E-34894EE2BFA5}" destId="{9BA8DA0D-2C4D-414B-8C3E-7C98A9263757}" srcOrd="0" destOrd="0" presId="urn:microsoft.com/office/officeart/2005/8/layout/radial6"/>
    <dgm:cxn modelId="{24123BE9-7F85-45DA-8F94-559395B7ABEE}" type="presOf" srcId="{93DCAD2C-198E-4298-A657-98E56A4CE7B3}" destId="{4003BE4B-A11F-441F-93A6-1DFDA47D8B05}" srcOrd="0" destOrd="0" presId="urn:microsoft.com/office/officeart/2005/8/layout/radial6"/>
    <dgm:cxn modelId="{9A225A3D-ECB1-4CAA-9CCE-04BA51AD50B0}" type="presOf" srcId="{8C9F1A01-6287-420D-A27A-A16C74FF5474}" destId="{4F173509-AAED-4E12-877D-8624FAB5CCD1}" srcOrd="0" destOrd="0" presId="urn:microsoft.com/office/officeart/2005/8/layout/radial6"/>
    <dgm:cxn modelId="{6A7DD2F1-6425-41B6-9527-421B67BB022C}" srcId="{C9DFDD11-EB6B-41A3-9183-CEC5160BE511}" destId="{93DCAD2C-198E-4298-A657-98E56A4CE7B3}" srcOrd="4" destOrd="0" parTransId="{59C3A3C2-5C1B-4287-AF70-3B8C03FE7AC2}" sibTransId="{37CA73FF-AE19-42AE-9647-728C9E83CA7F}"/>
    <dgm:cxn modelId="{645C8B8C-9649-4B83-8062-83BC50C8F90C}" srcId="{C9DFDD11-EB6B-41A3-9183-CEC5160BE511}" destId="{722E25B6-E94F-46CC-94E7-4A4D8D664423}" srcOrd="0" destOrd="0" parTransId="{003B9565-D7B6-49B1-9B1B-AD4260D42D0E}" sibTransId="{360CD813-8C68-4906-94F5-FBCE7DE7A5BE}"/>
    <dgm:cxn modelId="{3EE63816-3BB8-4151-8868-53541A12025D}" type="presOf" srcId="{84C5DDBF-1E9D-4D12-A4F7-07666CB50312}" destId="{8C13A794-0EED-4982-9CA8-5166D0FCDECD}" srcOrd="0" destOrd="0" presId="urn:microsoft.com/office/officeart/2005/8/layout/radial6"/>
    <dgm:cxn modelId="{4941B826-2EA0-4DEE-BE08-CE802BD376DF}" srcId="{8C9F1A01-6287-420D-A27A-A16C74FF5474}" destId="{C9DFDD11-EB6B-41A3-9183-CEC5160BE511}" srcOrd="0" destOrd="0" parTransId="{2C25699A-E01F-4AC1-9CBD-4D4E9A1E9F51}" sibTransId="{5D18C610-364D-476C-9B80-559887EE9176}"/>
    <dgm:cxn modelId="{CDD18409-3D41-4C32-B59E-211F15EF0D37}" type="presParOf" srcId="{4F173509-AAED-4E12-877D-8624FAB5CCD1}" destId="{66EA62BC-3A50-4353-9333-8249FC4F1C37}" srcOrd="0" destOrd="0" presId="urn:microsoft.com/office/officeart/2005/8/layout/radial6"/>
    <dgm:cxn modelId="{35EFF7D1-6DF6-413F-ADD4-B719E4DEA326}" type="presParOf" srcId="{4F173509-AAED-4E12-877D-8624FAB5CCD1}" destId="{4111E820-5A9E-4316-8BF8-6A85DD9571B4}" srcOrd="1" destOrd="0" presId="urn:microsoft.com/office/officeart/2005/8/layout/radial6"/>
    <dgm:cxn modelId="{E08AFF8B-73BD-4C82-8EC3-AA0AE922B5BF}" type="presParOf" srcId="{4F173509-AAED-4E12-877D-8624FAB5CCD1}" destId="{0210CBDA-6A35-4F9B-AC2C-BBCAF3E30801}" srcOrd="2" destOrd="0" presId="urn:microsoft.com/office/officeart/2005/8/layout/radial6"/>
    <dgm:cxn modelId="{ABC17E7F-B18F-4F45-B2CD-559FE48AA25C}" type="presParOf" srcId="{4F173509-AAED-4E12-877D-8624FAB5CCD1}" destId="{16DEB836-F3E8-4B24-A24C-8CC947503149}" srcOrd="3" destOrd="0" presId="urn:microsoft.com/office/officeart/2005/8/layout/radial6"/>
    <dgm:cxn modelId="{16B72D0E-B5F0-440D-992D-6F58BAED4484}" type="presParOf" srcId="{4F173509-AAED-4E12-877D-8624FAB5CCD1}" destId="{934102B8-BE8A-492F-9F88-0E97AE3E3CF8}" srcOrd="4" destOrd="0" presId="urn:microsoft.com/office/officeart/2005/8/layout/radial6"/>
    <dgm:cxn modelId="{90AEDC14-BDB2-4F4E-A492-868C86783883}" type="presParOf" srcId="{4F173509-AAED-4E12-877D-8624FAB5CCD1}" destId="{D8303B4E-EC1F-4E14-B270-763B1BF545F7}" srcOrd="5" destOrd="0" presId="urn:microsoft.com/office/officeart/2005/8/layout/radial6"/>
    <dgm:cxn modelId="{61F03998-7072-4552-90D0-C0588C7528DF}" type="presParOf" srcId="{4F173509-AAED-4E12-877D-8624FAB5CCD1}" destId="{DF54193D-FBE8-43CC-BDC9-D548D5AB16A8}" srcOrd="6" destOrd="0" presId="urn:microsoft.com/office/officeart/2005/8/layout/radial6"/>
    <dgm:cxn modelId="{27AA6386-DF3A-4DCA-B93E-95CF210499B8}" type="presParOf" srcId="{4F173509-AAED-4E12-877D-8624FAB5CCD1}" destId="{9BA8DA0D-2C4D-414B-8C3E-7C98A9263757}" srcOrd="7" destOrd="0" presId="urn:microsoft.com/office/officeart/2005/8/layout/radial6"/>
    <dgm:cxn modelId="{F2352700-B3CA-441E-914B-76005CEBA3F8}" type="presParOf" srcId="{4F173509-AAED-4E12-877D-8624FAB5CCD1}" destId="{A260A657-F956-4EB3-AEA6-5EA552565B17}" srcOrd="8" destOrd="0" presId="urn:microsoft.com/office/officeart/2005/8/layout/radial6"/>
    <dgm:cxn modelId="{A76EB15D-A0D3-4B0A-A69A-C352AC9BDAB4}" type="presParOf" srcId="{4F173509-AAED-4E12-877D-8624FAB5CCD1}" destId="{DCE1C1C8-6A54-4CB7-AE79-802F1C8F4DEA}" srcOrd="9" destOrd="0" presId="urn:microsoft.com/office/officeart/2005/8/layout/radial6"/>
    <dgm:cxn modelId="{F3D8D84B-A51E-4417-8544-0585E4E0972F}" type="presParOf" srcId="{4F173509-AAED-4E12-877D-8624FAB5CCD1}" destId="{8C13A794-0EED-4982-9CA8-5166D0FCDECD}" srcOrd="10" destOrd="0" presId="urn:microsoft.com/office/officeart/2005/8/layout/radial6"/>
    <dgm:cxn modelId="{61DFA630-4C33-4E4D-B0A1-2A7C6814398D}" type="presParOf" srcId="{4F173509-AAED-4E12-877D-8624FAB5CCD1}" destId="{AA6D6ACA-E089-4909-A745-19A58F4F0750}" srcOrd="11" destOrd="0" presId="urn:microsoft.com/office/officeart/2005/8/layout/radial6"/>
    <dgm:cxn modelId="{E4973714-8787-47BB-BAEA-FD88923A4617}" type="presParOf" srcId="{4F173509-AAED-4E12-877D-8624FAB5CCD1}" destId="{5B1170E5-0B24-489B-ACD3-6DD57433B27F}" srcOrd="12" destOrd="0" presId="urn:microsoft.com/office/officeart/2005/8/layout/radial6"/>
    <dgm:cxn modelId="{151B0B86-208A-46AF-AD02-59B2BA009446}" type="presParOf" srcId="{4F173509-AAED-4E12-877D-8624FAB5CCD1}" destId="{4003BE4B-A11F-441F-93A6-1DFDA47D8B05}" srcOrd="13" destOrd="0" presId="urn:microsoft.com/office/officeart/2005/8/layout/radial6"/>
    <dgm:cxn modelId="{28C66E18-A93D-4BF7-A762-E29DDE2562CE}" type="presParOf" srcId="{4F173509-AAED-4E12-877D-8624FAB5CCD1}" destId="{DEFE4C73-DB0A-4E2F-81A5-CAEB0C20DACE}" srcOrd="14" destOrd="0" presId="urn:microsoft.com/office/officeart/2005/8/layout/radial6"/>
    <dgm:cxn modelId="{5C3F6CE0-FE08-423B-9AAC-20A043C03FE1}" type="presParOf" srcId="{4F173509-AAED-4E12-877D-8624FAB5CCD1}" destId="{568CEC5D-298A-4E37-93A2-8575BB10E3D9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B2303A7-E087-43D2-BA0D-69FCF72F43C6}" type="doc">
      <dgm:prSet loTypeId="urn:microsoft.com/office/officeart/2005/8/layout/hierarchy3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D5EA9CE-4BCB-4878-95BF-2A9F2FF3E81F}">
      <dgm:prSet phldrT="[Текст]" custT="1"/>
      <dgm:spPr>
        <a:solidFill>
          <a:schemeClr val="bg2"/>
        </a:solidFill>
        <a:effectLst>
          <a:glow rad="228600">
            <a:schemeClr val="accent6">
              <a:satMod val="175000"/>
              <a:alpha val="40000"/>
            </a:schemeClr>
          </a:glow>
          <a:innerShdw blurRad="63500" dist="50800" dir="8100000">
            <a:prstClr val="black">
              <a:alpha val="50000"/>
            </a:prstClr>
          </a:innerShdw>
        </a:effectLst>
      </dgm:spPr>
      <dgm:t>
        <a:bodyPr/>
        <a:lstStyle/>
        <a:p>
          <a:r>
            <a:rPr lang="ru-RU" sz="2000" b="1" dirty="0" smtClean="0">
              <a:solidFill>
                <a:schemeClr val="accent5">
                  <a:lumMod val="50000"/>
                </a:schemeClr>
              </a:solidFill>
            </a:rPr>
            <a:t>Может содержать следующие рубрики</a:t>
          </a:r>
          <a:endParaRPr lang="ru-RU" sz="2000" b="1" dirty="0">
            <a:solidFill>
              <a:schemeClr val="accent5">
                <a:lumMod val="50000"/>
              </a:schemeClr>
            </a:solidFill>
          </a:endParaRPr>
        </a:p>
      </dgm:t>
    </dgm:pt>
    <dgm:pt modelId="{C6CB7098-D3E5-4283-A03A-3272A88BC68D}" type="parTrans" cxnId="{CC70E321-EB3B-4A16-9175-32B8BA246BB4}">
      <dgm:prSet/>
      <dgm:spPr/>
      <dgm:t>
        <a:bodyPr/>
        <a:lstStyle/>
        <a:p>
          <a:endParaRPr lang="ru-RU"/>
        </a:p>
      </dgm:t>
    </dgm:pt>
    <dgm:pt modelId="{E367F6C8-2419-4603-A5BD-A83E8707AA07}" type="sibTrans" cxnId="{CC70E321-EB3B-4A16-9175-32B8BA246BB4}">
      <dgm:prSet/>
      <dgm:spPr/>
      <dgm:t>
        <a:bodyPr/>
        <a:lstStyle/>
        <a:p>
          <a:endParaRPr lang="ru-RU"/>
        </a:p>
      </dgm:t>
    </dgm:pt>
    <dgm:pt modelId="{87270C0B-CCB1-497E-B00A-4463E0839BA2}">
      <dgm:prSet phldrT="[Текст]" custT="1"/>
      <dgm:spPr>
        <a:solidFill>
          <a:schemeClr val="bg2">
            <a:alpha val="90000"/>
          </a:schemeClr>
        </a:solidFill>
        <a:effectLst>
          <a:glow rad="228600">
            <a:schemeClr val="accent6">
              <a:satMod val="175000"/>
              <a:alpha val="4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 prst="angle"/>
          <a:bevelB w="165100" h="254000"/>
        </a:sp3d>
      </dgm:spPr>
      <dgm:t>
        <a:bodyPr/>
        <a:lstStyle/>
        <a:p>
          <a:r>
            <a:rPr lang="ru-RU" sz="2000" b="1" dirty="0" smtClean="0">
              <a:solidFill>
                <a:schemeClr val="tx2">
                  <a:lumMod val="75000"/>
                </a:schemeClr>
              </a:solidFill>
            </a:rPr>
            <a:t>«Советы специалистов»</a:t>
          </a:r>
        </a:p>
        <a:p>
          <a:r>
            <a:rPr lang="ru-RU" sz="2000" b="1" dirty="0" smtClean="0">
              <a:solidFill>
                <a:schemeClr val="tx2">
                  <a:lumMod val="75000"/>
                </a:schemeClr>
              </a:solidFill>
            </a:rPr>
            <a:t>«Спрашивайте - ответим»</a:t>
          </a:r>
        </a:p>
        <a:p>
          <a:r>
            <a:rPr lang="ru-RU" sz="2000" b="1" dirty="0" smtClean="0">
              <a:solidFill>
                <a:schemeClr val="tx2">
                  <a:lumMod val="75000"/>
                </a:schemeClr>
              </a:solidFill>
            </a:rPr>
            <a:t>«Консультативный пункт»</a:t>
          </a:r>
        </a:p>
        <a:p>
          <a:r>
            <a:rPr lang="ru-RU" sz="2000" b="1" dirty="0" smtClean="0">
              <a:solidFill>
                <a:schemeClr val="tx2">
                  <a:lumMod val="75000"/>
                </a:schemeClr>
              </a:solidFill>
            </a:rPr>
            <a:t>«Полезная информация»</a:t>
          </a:r>
        </a:p>
        <a:p>
          <a:r>
            <a:rPr lang="ru-RU" sz="2000" b="1" dirty="0" smtClean="0">
              <a:solidFill>
                <a:schemeClr val="tx2">
                  <a:lumMod val="75000"/>
                </a:schemeClr>
              </a:solidFill>
            </a:rPr>
            <a:t>«Методическая библиотека»</a:t>
          </a:r>
        </a:p>
        <a:p>
          <a:r>
            <a:rPr lang="ru-RU" sz="2000" b="1" dirty="0" smtClean="0">
              <a:solidFill>
                <a:schemeClr val="tx2">
                  <a:lumMod val="75000"/>
                </a:schemeClr>
              </a:solidFill>
            </a:rPr>
            <a:t>«Статьи»</a:t>
          </a:r>
        </a:p>
        <a:p>
          <a:r>
            <a:rPr lang="ru-RU" sz="2000" b="1" dirty="0" smtClean="0">
              <a:solidFill>
                <a:schemeClr val="tx2">
                  <a:lumMod val="75000"/>
                </a:schemeClr>
              </a:solidFill>
            </a:rPr>
            <a:t>«Форум»</a:t>
          </a:r>
        </a:p>
        <a:p>
          <a:endParaRPr lang="ru-RU" sz="2000" dirty="0"/>
        </a:p>
      </dgm:t>
    </dgm:pt>
    <dgm:pt modelId="{DB2927D9-5C3E-4AF5-BFAC-246E6D32F514}" type="parTrans" cxnId="{2DF97CAD-B7D9-466C-9C9E-4B1565D2CFB7}">
      <dgm:prSet/>
      <dgm:spPr/>
      <dgm:t>
        <a:bodyPr/>
        <a:lstStyle/>
        <a:p>
          <a:endParaRPr lang="ru-RU"/>
        </a:p>
      </dgm:t>
    </dgm:pt>
    <dgm:pt modelId="{0F7294EA-706C-45FB-9CEF-D8A9CB49487C}" type="sibTrans" cxnId="{2DF97CAD-B7D9-466C-9C9E-4B1565D2CFB7}">
      <dgm:prSet/>
      <dgm:spPr/>
      <dgm:t>
        <a:bodyPr/>
        <a:lstStyle/>
        <a:p>
          <a:endParaRPr lang="ru-RU"/>
        </a:p>
      </dgm:t>
    </dgm:pt>
    <dgm:pt modelId="{EB7939BF-C6BD-47CD-868B-4108B5BF83A4}">
      <dgm:prSet phldrT="[Текст]" custT="1"/>
      <dgm:spPr>
        <a:solidFill>
          <a:schemeClr val="accent3">
            <a:lumMod val="20000"/>
            <a:lumOff val="80000"/>
          </a:schemeClr>
        </a:solidFill>
        <a:ln>
          <a:solidFill>
            <a:schemeClr val="accent2">
              <a:lumMod val="50000"/>
            </a:schemeClr>
          </a:solidFill>
        </a:ln>
        <a:effectLst>
          <a:glow rad="228600">
            <a:schemeClr val="accent2">
              <a:satMod val="175000"/>
              <a:alpha val="40000"/>
            </a:schemeClr>
          </a:glow>
          <a:innerShdw blurRad="63500" dist="50800">
            <a:prstClr val="black">
              <a:alpha val="50000"/>
            </a:prstClr>
          </a:innerShdw>
        </a:effectLst>
      </dgm:spPr>
      <dgm:t>
        <a:bodyPr/>
        <a:lstStyle/>
        <a:p>
          <a:r>
            <a:rPr lang="ru-RU" sz="2000" b="1" dirty="0" smtClean="0">
              <a:solidFill>
                <a:schemeClr val="bg2">
                  <a:lumMod val="25000"/>
                </a:schemeClr>
              </a:solidFill>
            </a:rPr>
            <a:t>Посещаемость сайта повышает</a:t>
          </a:r>
          <a:endParaRPr lang="ru-RU" sz="2000" b="1" dirty="0">
            <a:solidFill>
              <a:schemeClr val="bg2">
                <a:lumMod val="25000"/>
              </a:schemeClr>
            </a:solidFill>
          </a:endParaRPr>
        </a:p>
      </dgm:t>
    </dgm:pt>
    <dgm:pt modelId="{5521C615-0EC9-4E04-8608-628EFD460595}" type="parTrans" cxnId="{73E93548-247C-4241-B583-6B289AB27600}">
      <dgm:prSet/>
      <dgm:spPr/>
      <dgm:t>
        <a:bodyPr/>
        <a:lstStyle/>
        <a:p>
          <a:endParaRPr lang="ru-RU"/>
        </a:p>
      </dgm:t>
    </dgm:pt>
    <dgm:pt modelId="{7A126188-55E2-47FB-A4A6-C904C0096D1E}" type="sibTrans" cxnId="{73E93548-247C-4241-B583-6B289AB27600}">
      <dgm:prSet/>
      <dgm:spPr/>
      <dgm:t>
        <a:bodyPr/>
        <a:lstStyle/>
        <a:p>
          <a:endParaRPr lang="ru-RU"/>
        </a:p>
      </dgm:t>
    </dgm:pt>
    <dgm:pt modelId="{0A345352-4D2E-45F0-B4A2-811D648FA85C}">
      <dgm:prSet phldrT="[Текст]" custT="1"/>
      <dgm:spPr>
        <a:solidFill>
          <a:schemeClr val="bg2">
            <a:alpha val="90000"/>
          </a:schemeClr>
        </a:solidFill>
        <a:ln>
          <a:solidFill>
            <a:schemeClr val="accent2">
              <a:lumMod val="50000"/>
            </a:schemeClr>
          </a:solidFill>
        </a:ln>
        <a:effectLst>
          <a:glow rad="228600">
            <a:schemeClr val="accent2">
              <a:satMod val="175000"/>
              <a:alpha val="4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 prst="relaxedInset"/>
          <a:bevelB w="165100" h="254000"/>
        </a:sp3d>
      </dgm:spPr>
      <dgm:t>
        <a:bodyPr/>
        <a:lstStyle/>
        <a:p>
          <a:pPr algn="l"/>
          <a:endParaRPr lang="ru-RU" sz="2000" dirty="0" smtClean="0"/>
        </a:p>
        <a:p>
          <a:pPr algn="ctr"/>
          <a:r>
            <a:rPr lang="ru-RU" sz="2000" dirty="0" smtClean="0"/>
            <a:t> </a:t>
          </a:r>
          <a:r>
            <a:rPr lang="ru-RU" sz="2000" b="1" dirty="0" smtClean="0">
              <a:solidFill>
                <a:schemeClr val="accent6">
                  <a:lumMod val="50000"/>
                </a:schemeClr>
              </a:solidFill>
            </a:rPr>
            <a:t>- </a:t>
          </a:r>
        </a:p>
        <a:p>
          <a:pPr algn="ctr"/>
          <a:r>
            <a:rPr lang="ru-RU" sz="2000" b="1" dirty="0" smtClean="0">
              <a:solidFill>
                <a:schemeClr val="accent6">
                  <a:lumMod val="50000"/>
                </a:schemeClr>
              </a:solidFill>
            </a:rPr>
            <a:t>Оригинальность и высокое качество предоставляемой информации;</a:t>
          </a:r>
        </a:p>
        <a:p>
          <a:pPr algn="ctr"/>
          <a:r>
            <a:rPr lang="ru-RU" sz="2000" b="1" dirty="0" smtClean="0">
              <a:solidFill>
                <a:schemeClr val="accent6">
                  <a:lumMod val="50000"/>
                </a:schemeClr>
              </a:solidFill>
            </a:rPr>
            <a:t> Практическая значимость информации;</a:t>
          </a:r>
        </a:p>
        <a:p>
          <a:pPr algn="ctr"/>
          <a:r>
            <a:rPr lang="ru-RU" sz="2000" b="1" dirty="0" smtClean="0">
              <a:solidFill>
                <a:schemeClr val="accent6">
                  <a:lumMod val="50000"/>
                </a:schemeClr>
              </a:solidFill>
            </a:rPr>
            <a:t>Регулярность пополнения и обновления информации;</a:t>
          </a:r>
        </a:p>
        <a:p>
          <a:pPr algn="ctr"/>
          <a:r>
            <a:rPr lang="ru-RU" sz="2000" b="1" dirty="0" smtClean="0">
              <a:solidFill>
                <a:schemeClr val="accent6">
                  <a:lumMod val="50000"/>
                </a:schemeClr>
              </a:solidFill>
            </a:rPr>
            <a:t>Быстрота реагирования на вопросы, задаваемые родителями.</a:t>
          </a:r>
        </a:p>
        <a:p>
          <a:pPr algn="l"/>
          <a:endParaRPr lang="ru-RU" sz="2000" dirty="0" smtClean="0"/>
        </a:p>
        <a:p>
          <a:pPr algn="ctr"/>
          <a:endParaRPr lang="ru-RU" sz="2000" dirty="0"/>
        </a:p>
      </dgm:t>
    </dgm:pt>
    <dgm:pt modelId="{80BDA265-705D-4609-B445-E10C74029CB3}" type="parTrans" cxnId="{04C7F360-A2A5-49C9-9EC1-5201ABBCB8E8}">
      <dgm:prSet/>
      <dgm:spPr/>
      <dgm:t>
        <a:bodyPr/>
        <a:lstStyle/>
        <a:p>
          <a:endParaRPr lang="ru-RU"/>
        </a:p>
      </dgm:t>
    </dgm:pt>
    <dgm:pt modelId="{BF2CA376-9FFF-4AA8-8F10-7D1C664708B4}" type="sibTrans" cxnId="{04C7F360-A2A5-49C9-9EC1-5201ABBCB8E8}">
      <dgm:prSet/>
      <dgm:spPr/>
      <dgm:t>
        <a:bodyPr/>
        <a:lstStyle/>
        <a:p>
          <a:endParaRPr lang="ru-RU"/>
        </a:p>
      </dgm:t>
    </dgm:pt>
    <dgm:pt modelId="{975F200E-A15A-496B-8E7E-322D3CD7D900}" type="pres">
      <dgm:prSet presAssocID="{9B2303A7-E087-43D2-BA0D-69FCF72F43C6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E8A6A5D-1ED2-408B-BF14-EA88FFA865D5}" type="pres">
      <dgm:prSet presAssocID="{5D5EA9CE-4BCB-4878-95BF-2A9F2FF3E81F}" presName="root" presStyleCnt="0"/>
      <dgm:spPr/>
    </dgm:pt>
    <dgm:pt modelId="{9AE308A5-CD9A-422D-8A0D-8F757444CB5F}" type="pres">
      <dgm:prSet presAssocID="{5D5EA9CE-4BCB-4878-95BF-2A9F2FF3E81F}" presName="rootComposite" presStyleCnt="0"/>
      <dgm:spPr/>
    </dgm:pt>
    <dgm:pt modelId="{004FDC5B-3E9B-42CC-B8F7-E8EE852B0D71}" type="pres">
      <dgm:prSet presAssocID="{5D5EA9CE-4BCB-4878-95BF-2A9F2FF3E81F}" presName="rootText" presStyleLbl="node1" presStyleIdx="0" presStyleCnt="2" custScaleX="75418" custScaleY="44115"/>
      <dgm:spPr/>
      <dgm:t>
        <a:bodyPr/>
        <a:lstStyle/>
        <a:p>
          <a:endParaRPr lang="ru-RU"/>
        </a:p>
      </dgm:t>
    </dgm:pt>
    <dgm:pt modelId="{3C88B79A-017A-48F8-827D-C26C77F2FFA8}" type="pres">
      <dgm:prSet presAssocID="{5D5EA9CE-4BCB-4878-95BF-2A9F2FF3E81F}" presName="rootConnector" presStyleLbl="node1" presStyleIdx="0" presStyleCnt="2"/>
      <dgm:spPr/>
      <dgm:t>
        <a:bodyPr/>
        <a:lstStyle/>
        <a:p>
          <a:endParaRPr lang="ru-RU"/>
        </a:p>
      </dgm:t>
    </dgm:pt>
    <dgm:pt modelId="{A70CEE16-C7F1-4C66-839D-FEDF6AB9612A}" type="pres">
      <dgm:prSet presAssocID="{5D5EA9CE-4BCB-4878-95BF-2A9F2FF3E81F}" presName="childShape" presStyleCnt="0"/>
      <dgm:spPr/>
    </dgm:pt>
    <dgm:pt modelId="{FD4A95FA-F54B-4541-91F0-8F5D1626381D}" type="pres">
      <dgm:prSet presAssocID="{DB2927D9-5C3E-4AF5-BFAC-246E6D32F514}" presName="Name13" presStyleLbl="parChTrans1D2" presStyleIdx="0" presStyleCnt="2"/>
      <dgm:spPr/>
      <dgm:t>
        <a:bodyPr/>
        <a:lstStyle/>
        <a:p>
          <a:endParaRPr lang="ru-RU"/>
        </a:p>
      </dgm:t>
    </dgm:pt>
    <dgm:pt modelId="{EBF8ABEB-CF42-462B-BD28-EA8767133929}" type="pres">
      <dgm:prSet presAssocID="{87270C0B-CCB1-497E-B00A-4463E0839BA2}" presName="childText" presStyleLbl="bgAcc1" presStyleIdx="0" presStyleCnt="2" custScaleX="108809" custScaleY="1958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D06C38-8FBF-4B85-8A50-6E557DD0BF7F}" type="pres">
      <dgm:prSet presAssocID="{EB7939BF-C6BD-47CD-868B-4108B5BF83A4}" presName="root" presStyleCnt="0"/>
      <dgm:spPr/>
    </dgm:pt>
    <dgm:pt modelId="{DA041A67-3FDE-475B-8091-88DFB46BE0EA}" type="pres">
      <dgm:prSet presAssocID="{EB7939BF-C6BD-47CD-868B-4108B5BF83A4}" presName="rootComposite" presStyleCnt="0"/>
      <dgm:spPr/>
    </dgm:pt>
    <dgm:pt modelId="{47CBBA22-2B4F-4EDF-A3F0-E72D63C82B41}" type="pres">
      <dgm:prSet presAssocID="{EB7939BF-C6BD-47CD-868B-4108B5BF83A4}" presName="rootText" presStyleLbl="node1" presStyleIdx="1" presStyleCnt="2" custScaleX="76713" custScaleY="42285"/>
      <dgm:spPr/>
      <dgm:t>
        <a:bodyPr/>
        <a:lstStyle/>
        <a:p>
          <a:endParaRPr lang="ru-RU"/>
        </a:p>
      </dgm:t>
    </dgm:pt>
    <dgm:pt modelId="{CA64F221-923D-4E85-99DB-50A1053D1D61}" type="pres">
      <dgm:prSet presAssocID="{EB7939BF-C6BD-47CD-868B-4108B5BF83A4}" presName="rootConnector" presStyleLbl="node1" presStyleIdx="1" presStyleCnt="2"/>
      <dgm:spPr/>
      <dgm:t>
        <a:bodyPr/>
        <a:lstStyle/>
        <a:p>
          <a:endParaRPr lang="ru-RU"/>
        </a:p>
      </dgm:t>
    </dgm:pt>
    <dgm:pt modelId="{0C0D9ABA-315B-41C5-AF78-889988742E52}" type="pres">
      <dgm:prSet presAssocID="{EB7939BF-C6BD-47CD-868B-4108B5BF83A4}" presName="childShape" presStyleCnt="0"/>
      <dgm:spPr/>
    </dgm:pt>
    <dgm:pt modelId="{8B964859-F685-4A9C-A407-AF91A530D9CA}" type="pres">
      <dgm:prSet presAssocID="{80BDA265-705D-4609-B445-E10C74029CB3}" presName="Name13" presStyleLbl="parChTrans1D2" presStyleIdx="1" presStyleCnt="2"/>
      <dgm:spPr/>
      <dgm:t>
        <a:bodyPr/>
        <a:lstStyle/>
        <a:p>
          <a:endParaRPr lang="ru-RU"/>
        </a:p>
      </dgm:t>
    </dgm:pt>
    <dgm:pt modelId="{4B31699D-52D5-4184-9340-4D58B847E8F5}" type="pres">
      <dgm:prSet presAssocID="{0A345352-4D2E-45F0-B4A2-811D648FA85C}" presName="childText" presStyleLbl="bgAcc1" presStyleIdx="1" presStyleCnt="2" custScaleX="113981" custScaleY="1922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A930594-3FD6-46B3-B5B5-261098DDA021}" type="presOf" srcId="{87270C0B-CCB1-497E-B00A-4463E0839BA2}" destId="{EBF8ABEB-CF42-462B-BD28-EA8767133929}" srcOrd="0" destOrd="0" presId="urn:microsoft.com/office/officeart/2005/8/layout/hierarchy3"/>
    <dgm:cxn modelId="{2DF97CAD-B7D9-466C-9C9E-4B1565D2CFB7}" srcId="{5D5EA9CE-4BCB-4878-95BF-2A9F2FF3E81F}" destId="{87270C0B-CCB1-497E-B00A-4463E0839BA2}" srcOrd="0" destOrd="0" parTransId="{DB2927D9-5C3E-4AF5-BFAC-246E6D32F514}" sibTransId="{0F7294EA-706C-45FB-9CEF-D8A9CB49487C}"/>
    <dgm:cxn modelId="{3ED4A773-CB19-4D99-8361-E17FBE05A26D}" type="presOf" srcId="{80BDA265-705D-4609-B445-E10C74029CB3}" destId="{8B964859-F685-4A9C-A407-AF91A530D9CA}" srcOrd="0" destOrd="0" presId="urn:microsoft.com/office/officeart/2005/8/layout/hierarchy3"/>
    <dgm:cxn modelId="{2F89486A-E96D-491A-A0E6-1A396BF531D5}" type="presOf" srcId="{5D5EA9CE-4BCB-4878-95BF-2A9F2FF3E81F}" destId="{004FDC5B-3E9B-42CC-B8F7-E8EE852B0D71}" srcOrd="0" destOrd="0" presId="urn:microsoft.com/office/officeart/2005/8/layout/hierarchy3"/>
    <dgm:cxn modelId="{F91C1884-4D5E-4A2C-B8DB-487AB06A96E0}" type="presOf" srcId="{EB7939BF-C6BD-47CD-868B-4108B5BF83A4}" destId="{47CBBA22-2B4F-4EDF-A3F0-E72D63C82B41}" srcOrd="0" destOrd="0" presId="urn:microsoft.com/office/officeart/2005/8/layout/hierarchy3"/>
    <dgm:cxn modelId="{696CD373-754D-4DF8-A064-0EAD64B83893}" type="presOf" srcId="{9B2303A7-E087-43D2-BA0D-69FCF72F43C6}" destId="{975F200E-A15A-496B-8E7E-322D3CD7D900}" srcOrd="0" destOrd="0" presId="urn:microsoft.com/office/officeart/2005/8/layout/hierarchy3"/>
    <dgm:cxn modelId="{73E93548-247C-4241-B583-6B289AB27600}" srcId="{9B2303A7-E087-43D2-BA0D-69FCF72F43C6}" destId="{EB7939BF-C6BD-47CD-868B-4108B5BF83A4}" srcOrd="1" destOrd="0" parTransId="{5521C615-0EC9-4E04-8608-628EFD460595}" sibTransId="{7A126188-55E2-47FB-A4A6-C904C0096D1E}"/>
    <dgm:cxn modelId="{15DF628C-FC1B-4A13-8DCE-21F75B9F5FFA}" type="presOf" srcId="{5D5EA9CE-4BCB-4878-95BF-2A9F2FF3E81F}" destId="{3C88B79A-017A-48F8-827D-C26C77F2FFA8}" srcOrd="1" destOrd="0" presId="urn:microsoft.com/office/officeart/2005/8/layout/hierarchy3"/>
    <dgm:cxn modelId="{B4B56D10-3602-4AE8-99DC-5FA5B8BDD84D}" type="presOf" srcId="{EB7939BF-C6BD-47CD-868B-4108B5BF83A4}" destId="{CA64F221-923D-4E85-99DB-50A1053D1D61}" srcOrd="1" destOrd="0" presId="urn:microsoft.com/office/officeart/2005/8/layout/hierarchy3"/>
    <dgm:cxn modelId="{CC70E321-EB3B-4A16-9175-32B8BA246BB4}" srcId="{9B2303A7-E087-43D2-BA0D-69FCF72F43C6}" destId="{5D5EA9CE-4BCB-4878-95BF-2A9F2FF3E81F}" srcOrd="0" destOrd="0" parTransId="{C6CB7098-D3E5-4283-A03A-3272A88BC68D}" sibTransId="{E367F6C8-2419-4603-A5BD-A83E8707AA07}"/>
    <dgm:cxn modelId="{04C7F360-A2A5-49C9-9EC1-5201ABBCB8E8}" srcId="{EB7939BF-C6BD-47CD-868B-4108B5BF83A4}" destId="{0A345352-4D2E-45F0-B4A2-811D648FA85C}" srcOrd="0" destOrd="0" parTransId="{80BDA265-705D-4609-B445-E10C74029CB3}" sibTransId="{BF2CA376-9FFF-4AA8-8F10-7D1C664708B4}"/>
    <dgm:cxn modelId="{767A44C9-F797-4CD6-8C6D-352B540B0EB8}" type="presOf" srcId="{0A345352-4D2E-45F0-B4A2-811D648FA85C}" destId="{4B31699D-52D5-4184-9340-4D58B847E8F5}" srcOrd="0" destOrd="0" presId="urn:microsoft.com/office/officeart/2005/8/layout/hierarchy3"/>
    <dgm:cxn modelId="{52FF5717-1010-4FF6-B35E-1A840736F554}" type="presOf" srcId="{DB2927D9-5C3E-4AF5-BFAC-246E6D32F514}" destId="{FD4A95FA-F54B-4541-91F0-8F5D1626381D}" srcOrd="0" destOrd="0" presId="urn:microsoft.com/office/officeart/2005/8/layout/hierarchy3"/>
    <dgm:cxn modelId="{9D12A8BD-B5F6-4E51-BC70-8230A9CB03E2}" type="presParOf" srcId="{975F200E-A15A-496B-8E7E-322D3CD7D900}" destId="{BE8A6A5D-1ED2-408B-BF14-EA88FFA865D5}" srcOrd="0" destOrd="0" presId="urn:microsoft.com/office/officeart/2005/8/layout/hierarchy3"/>
    <dgm:cxn modelId="{36949321-6E63-43C8-9DE7-3508663CCEAC}" type="presParOf" srcId="{BE8A6A5D-1ED2-408B-BF14-EA88FFA865D5}" destId="{9AE308A5-CD9A-422D-8A0D-8F757444CB5F}" srcOrd="0" destOrd="0" presId="urn:microsoft.com/office/officeart/2005/8/layout/hierarchy3"/>
    <dgm:cxn modelId="{0222F178-169A-4FCD-9C01-7D7EC7D8AF9E}" type="presParOf" srcId="{9AE308A5-CD9A-422D-8A0D-8F757444CB5F}" destId="{004FDC5B-3E9B-42CC-B8F7-E8EE852B0D71}" srcOrd="0" destOrd="0" presId="urn:microsoft.com/office/officeart/2005/8/layout/hierarchy3"/>
    <dgm:cxn modelId="{CA0E2CA8-EBCA-4B0A-BDA6-D9760F316EAE}" type="presParOf" srcId="{9AE308A5-CD9A-422D-8A0D-8F757444CB5F}" destId="{3C88B79A-017A-48F8-827D-C26C77F2FFA8}" srcOrd="1" destOrd="0" presId="urn:microsoft.com/office/officeart/2005/8/layout/hierarchy3"/>
    <dgm:cxn modelId="{D84E7C5D-292B-43BB-A9E7-BC3C5C8A63AF}" type="presParOf" srcId="{BE8A6A5D-1ED2-408B-BF14-EA88FFA865D5}" destId="{A70CEE16-C7F1-4C66-839D-FEDF6AB9612A}" srcOrd="1" destOrd="0" presId="urn:microsoft.com/office/officeart/2005/8/layout/hierarchy3"/>
    <dgm:cxn modelId="{CBA9C0A1-BB5E-48FB-ADE4-06FED5DBE9C5}" type="presParOf" srcId="{A70CEE16-C7F1-4C66-839D-FEDF6AB9612A}" destId="{FD4A95FA-F54B-4541-91F0-8F5D1626381D}" srcOrd="0" destOrd="0" presId="urn:microsoft.com/office/officeart/2005/8/layout/hierarchy3"/>
    <dgm:cxn modelId="{F2B951C3-1873-4E5F-98E9-3CEC5AF3E59B}" type="presParOf" srcId="{A70CEE16-C7F1-4C66-839D-FEDF6AB9612A}" destId="{EBF8ABEB-CF42-462B-BD28-EA8767133929}" srcOrd="1" destOrd="0" presId="urn:microsoft.com/office/officeart/2005/8/layout/hierarchy3"/>
    <dgm:cxn modelId="{69BD2C9A-1346-4CAE-8E43-93E5C466B63C}" type="presParOf" srcId="{975F200E-A15A-496B-8E7E-322D3CD7D900}" destId="{57D06C38-8FBF-4B85-8A50-6E557DD0BF7F}" srcOrd="1" destOrd="0" presId="urn:microsoft.com/office/officeart/2005/8/layout/hierarchy3"/>
    <dgm:cxn modelId="{541A5544-66A6-4529-B5D0-426C102E60A0}" type="presParOf" srcId="{57D06C38-8FBF-4B85-8A50-6E557DD0BF7F}" destId="{DA041A67-3FDE-475B-8091-88DFB46BE0EA}" srcOrd="0" destOrd="0" presId="urn:microsoft.com/office/officeart/2005/8/layout/hierarchy3"/>
    <dgm:cxn modelId="{9B1A1C1B-7D7D-48DF-8E0B-07CBF683015E}" type="presParOf" srcId="{DA041A67-3FDE-475B-8091-88DFB46BE0EA}" destId="{47CBBA22-2B4F-4EDF-A3F0-E72D63C82B41}" srcOrd="0" destOrd="0" presId="urn:microsoft.com/office/officeart/2005/8/layout/hierarchy3"/>
    <dgm:cxn modelId="{15B00810-7DEE-49F6-97F9-4E7D268CD3DE}" type="presParOf" srcId="{DA041A67-3FDE-475B-8091-88DFB46BE0EA}" destId="{CA64F221-923D-4E85-99DB-50A1053D1D61}" srcOrd="1" destOrd="0" presId="urn:microsoft.com/office/officeart/2005/8/layout/hierarchy3"/>
    <dgm:cxn modelId="{EB8B4FBB-6D16-4C7E-BF32-871C40ABEDE9}" type="presParOf" srcId="{57D06C38-8FBF-4B85-8A50-6E557DD0BF7F}" destId="{0C0D9ABA-315B-41C5-AF78-889988742E52}" srcOrd="1" destOrd="0" presId="urn:microsoft.com/office/officeart/2005/8/layout/hierarchy3"/>
    <dgm:cxn modelId="{4774B460-0394-4F00-B82F-50E0AD892E25}" type="presParOf" srcId="{0C0D9ABA-315B-41C5-AF78-889988742E52}" destId="{8B964859-F685-4A9C-A407-AF91A530D9CA}" srcOrd="0" destOrd="0" presId="urn:microsoft.com/office/officeart/2005/8/layout/hierarchy3"/>
    <dgm:cxn modelId="{9919C785-0595-451F-BA44-1813BF794BE1}" type="presParOf" srcId="{0C0D9ABA-315B-41C5-AF78-889988742E52}" destId="{4B31699D-52D5-4184-9340-4D58B847E8F5}" srcOrd="1" destOrd="0" presId="urn:microsoft.com/office/officeart/2005/8/layout/hierarchy3"/>
  </dgm:cxnLst>
  <dgm:bg>
    <a:solidFill>
      <a:schemeClr val="bg2"/>
    </a:solidFill>
    <a:effectLst>
      <a:softEdge rad="635000"/>
    </a:effectLst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9A757F7-1226-4C61-BCC2-2A2C2529D31A}" type="doc">
      <dgm:prSet loTypeId="urn:microsoft.com/office/officeart/2005/8/layout/funnel1" loCatId="relationship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BA4FF072-AC48-492D-9232-1799575867BD}">
      <dgm:prSet phldrT="[Текст]"/>
      <dgm:spPr/>
      <dgm:t>
        <a:bodyPr/>
        <a:lstStyle/>
        <a:p>
          <a:r>
            <a:rPr lang="ru-RU" b="1" dirty="0" smtClean="0">
              <a:solidFill>
                <a:schemeClr val="accent4">
                  <a:lumMod val="50000"/>
                </a:schemeClr>
              </a:solidFill>
            </a:rPr>
            <a:t>Записка</a:t>
          </a:r>
          <a:endParaRPr lang="ru-RU" b="1" dirty="0">
            <a:solidFill>
              <a:schemeClr val="accent4">
                <a:lumMod val="50000"/>
              </a:schemeClr>
            </a:solidFill>
          </a:endParaRPr>
        </a:p>
      </dgm:t>
    </dgm:pt>
    <dgm:pt modelId="{3FA45EF0-B20F-433F-8080-4CADFE7BB95F}" type="parTrans" cxnId="{45A99F5F-898E-4579-BA92-E6A5297378DC}">
      <dgm:prSet/>
      <dgm:spPr/>
      <dgm:t>
        <a:bodyPr/>
        <a:lstStyle/>
        <a:p>
          <a:endParaRPr lang="ru-RU"/>
        </a:p>
      </dgm:t>
    </dgm:pt>
    <dgm:pt modelId="{01291266-CC93-44B0-8190-EA1E5F690090}" type="sibTrans" cxnId="{45A99F5F-898E-4579-BA92-E6A5297378DC}">
      <dgm:prSet/>
      <dgm:spPr/>
      <dgm:t>
        <a:bodyPr/>
        <a:lstStyle/>
        <a:p>
          <a:endParaRPr lang="ru-RU"/>
        </a:p>
      </dgm:t>
    </dgm:pt>
    <dgm:pt modelId="{E7857038-3E62-483F-A49F-CA958A08241D}">
      <dgm:prSet phldrT="[Текст]"/>
      <dgm:spPr/>
      <dgm:t>
        <a:bodyPr/>
        <a:lstStyle/>
        <a:p>
          <a:r>
            <a:rPr lang="ru-RU" b="1" dirty="0" smtClean="0">
              <a:solidFill>
                <a:schemeClr val="accent4">
                  <a:lumMod val="50000"/>
                </a:schemeClr>
              </a:solidFill>
            </a:rPr>
            <a:t>Почтовый ящик</a:t>
          </a:r>
          <a:endParaRPr lang="ru-RU" b="1" dirty="0">
            <a:solidFill>
              <a:schemeClr val="accent4">
                <a:lumMod val="50000"/>
              </a:schemeClr>
            </a:solidFill>
          </a:endParaRPr>
        </a:p>
      </dgm:t>
    </dgm:pt>
    <dgm:pt modelId="{E01EEBFA-EE45-4C34-98AF-49C075C78B9F}" type="parTrans" cxnId="{089AE72A-A824-4B65-818A-649A12708F73}">
      <dgm:prSet/>
      <dgm:spPr/>
      <dgm:t>
        <a:bodyPr/>
        <a:lstStyle/>
        <a:p>
          <a:endParaRPr lang="ru-RU"/>
        </a:p>
      </dgm:t>
    </dgm:pt>
    <dgm:pt modelId="{8FDCF588-5A49-4AA8-9E97-3700BBF837D1}" type="sibTrans" cxnId="{089AE72A-A824-4B65-818A-649A12708F73}">
      <dgm:prSet/>
      <dgm:spPr/>
      <dgm:t>
        <a:bodyPr/>
        <a:lstStyle/>
        <a:p>
          <a:endParaRPr lang="ru-RU"/>
        </a:p>
      </dgm:t>
    </dgm:pt>
    <dgm:pt modelId="{A1879CE7-F23D-4F23-8E6F-FE183573B342}">
      <dgm:prSet phldrT="[Текст]"/>
      <dgm:spPr/>
      <dgm:t>
        <a:bodyPr/>
        <a:lstStyle/>
        <a:p>
          <a:r>
            <a:rPr lang="ru-RU" b="1" dirty="0" smtClean="0">
              <a:solidFill>
                <a:schemeClr val="accent4">
                  <a:lumMod val="50000"/>
                </a:schemeClr>
              </a:solidFill>
            </a:rPr>
            <a:t>Электронная почта</a:t>
          </a:r>
          <a:endParaRPr lang="ru-RU" b="1" dirty="0">
            <a:solidFill>
              <a:schemeClr val="accent4">
                <a:lumMod val="50000"/>
              </a:schemeClr>
            </a:solidFill>
          </a:endParaRPr>
        </a:p>
      </dgm:t>
    </dgm:pt>
    <dgm:pt modelId="{286BE152-66D2-4D45-AB01-A2C3B8815271}" type="parTrans" cxnId="{D4077A33-7A17-431C-B4BB-A0E42AF994CE}">
      <dgm:prSet/>
      <dgm:spPr/>
      <dgm:t>
        <a:bodyPr/>
        <a:lstStyle/>
        <a:p>
          <a:endParaRPr lang="ru-RU"/>
        </a:p>
      </dgm:t>
    </dgm:pt>
    <dgm:pt modelId="{D75EEA35-6283-49F1-87CA-290D0C140992}" type="sibTrans" cxnId="{D4077A33-7A17-431C-B4BB-A0E42AF994CE}">
      <dgm:prSet/>
      <dgm:spPr/>
      <dgm:t>
        <a:bodyPr/>
        <a:lstStyle/>
        <a:p>
          <a:endParaRPr lang="ru-RU"/>
        </a:p>
      </dgm:t>
    </dgm:pt>
    <dgm:pt modelId="{1EFD7615-365E-45AC-93CD-2A1FC977CD88}">
      <dgm:prSet phldrT="[Текст]"/>
      <dgm:spPr/>
      <dgm:t>
        <a:bodyPr/>
        <a:lstStyle/>
        <a:p>
          <a:r>
            <a:rPr lang="ru-RU" b="1" i="1" dirty="0" smtClean="0">
              <a:solidFill>
                <a:schemeClr val="accent5">
                  <a:lumMod val="50000"/>
                </a:schemeClr>
              </a:solidFill>
            </a:rPr>
            <a:t>ВЗАИМОСВЯЗЬ</a:t>
          </a:r>
          <a:endParaRPr lang="ru-RU" b="1" i="1" dirty="0">
            <a:solidFill>
              <a:schemeClr val="accent5">
                <a:lumMod val="50000"/>
              </a:schemeClr>
            </a:solidFill>
          </a:endParaRPr>
        </a:p>
      </dgm:t>
    </dgm:pt>
    <dgm:pt modelId="{0FB2A5EF-5F36-4C80-989E-837EE7CF3FB1}" type="parTrans" cxnId="{ED94096A-F2C7-4719-B0A5-2C1D0E0F5732}">
      <dgm:prSet/>
      <dgm:spPr/>
      <dgm:t>
        <a:bodyPr/>
        <a:lstStyle/>
        <a:p>
          <a:endParaRPr lang="ru-RU"/>
        </a:p>
      </dgm:t>
    </dgm:pt>
    <dgm:pt modelId="{CEE4ECAD-7BED-4C08-9009-213D48D8CCDD}" type="sibTrans" cxnId="{ED94096A-F2C7-4719-B0A5-2C1D0E0F5732}">
      <dgm:prSet/>
      <dgm:spPr/>
      <dgm:t>
        <a:bodyPr/>
        <a:lstStyle/>
        <a:p>
          <a:endParaRPr lang="ru-RU"/>
        </a:p>
      </dgm:t>
    </dgm:pt>
    <dgm:pt modelId="{1FE0F29B-2C18-448C-8750-FE732EDFF6A4}" type="pres">
      <dgm:prSet presAssocID="{A9A757F7-1226-4C61-BCC2-2A2C2529D31A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B7834C1-D708-4453-B2A1-652C15B0E46A}" type="pres">
      <dgm:prSet presAssocID="{A9A757F7-1226-4C61-BCC2-2A2C2529D31A}" presName="ellipse" presStyleLbl="trBgShp" presStyleIdx="0" presStyleCnt="1" custScaleY="165247"/>
      <dgm:spPr/>
    </dgm:pt>
    <dgm:pt modelId="{132433B6-152C-4551-A149-627E9DAE2265}" type="pres">
      <dgm:prSet presAssocID="{A9A757F7-1226-4C61-BCC2-2A2C2529D31A}" presName="arrow1" presStyleLbl="fgShp" presStyleIdx="0" presStyleCnt="1"/>
      <dgm:spPr/>
    </dgm:pt>
    <dgm:pt modelId="{08122E6C-E96F-42BD-A2BA-2892805EC27D}" type="pres">
      <dgm:prSet presAssocID="{A9A757F7-1226-4C61-BCC2-2A2C2529D31A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5FDB8C-BF59-4A91-8A5C-E182ACCC3761}" type="pres">
      <dgm:prSet presAssocID="{E7857038-3E62-483F-A49F-CA958A08241D}" presName="item1" presStyleLbl="node1" presStyleIdx="0" presStyleCnt="3" custScaleX="148818" custScaleY="1532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2EA1A2-0D47-4458-875E-F8300016C59F}" type="pres">
      <dgm:prSet presAssocID="{A1879CE7-F23D-4F23-8E6F-FE183573B342}" presName="item2" presStyleLbl="node1" presStyleIdx="1" presStyleCnt="3" custScaleX="144850" custScaleY="144878" custLinFactNeighborX="-13543" custLinFactNeighborY="-191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656A47-75FE-4648-BB0F-6A674A5C85B9}" type="pres">
      <dgm:prSet presAssocID="{1EFD7615-365E-45AC-93CD-2A1FC977CD88}" presName="item3" presStyleLbl="node1" presStyleIdx="2" presStyleCnt="3" custScaleX="155367" custScaleY="147979" custLinFactNeighborX="36572" custLinFactNeighborY="-160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C1F52F-CC8F-468F-AFF7-EE5000102F1C}" type="pres">
      <dgm:prSet presAssocID="{A9A757F7-1226-4C61-BCC2-2A2C2529D31A}" presName="funnel" presStyleLbl="trAlignAcc1" presStyleIdx="0" presStyleCnt="1" custScaleX="170919" custScaleY="140942"/>
      <dgm:spPr/>
    </dgm:pt>
  </dgm:ptLst>
  <dgm:cxnLst>
    <dgm:cxn modelId="{B106A7FC-8EB1-49DF-AF9E-57B9A4758885}" type="presOf" srcId="{1EFD7615-365E-45AC-93CD-2A1FC977CD88}" destId="{08122E6C-E96F-42BD-A2BA-2892805EC27D}" srcOrd="0" destOrd="0" presId="urn:microsoft.com/office/officeart/2005/8/layout/funnel1"/>
    <dgm:cxn modelId="{45A99F5F-898E-4579-BA92-E6A5297378DC}" srcId="{A9A757F7-1226-4C61-BCC2-2A2C2529D31A}" destId="{BA4FF072-AC48-492D-9232-1799575867BD}" srcOrd="0" destOrd="0" parTransId="{3FA45EF0-B20F-433F-8080-4CADFE7BB95F}" sibTransId="{01291266-CC93-44B0-8190-EA1E5F690090}"/>
    <dgm:cxn modelId="{ED94096A-F2C7-4719-B0A5-2C1D0E0F5732}" srcId="{A9A757F7-1226-4C61-BCC2-2A2C2529D31A}" destId="{1EFD7615-365E-45AC-93CD-2A1FC977CD88}" srcOrd="3" destOrd="0" parTransId="{0FB2A5EF-5F36-4C80-989E-837EE7CF3FB1}" sibTransId="{CEE4ECAD-7BED-4C08-9009-213D48D8CCDD}"/>
    <dgm:cxn modelId="{8A65903A-CB52-4497-ACF2-3DD95CBD45D7}" type="presOf" srcId="{E7857038-3E62-483F-A49F-CA958A08241D}" destId="{1E2EA1A2-0D47-4458-875E-F8300016C59F}" srcOrd="0" destOrd="0" presId="urn:microsoft.com/office/officeart/2005/8/layout/funnel1"/>
    <dgm:cxn modelId="{4643B720-F1A0-4D7C-BCC0-14B63EF996A6}" type="presOf" srcId="{A9A757F7-1226-4C61-BCC2-2A2C2529D31A}" destId="{1FE0F29B-2C18-448C-8750-FE732EDFF6A4}" srcOrd="0" destOrd="0" presId="urn:microsoft.com/office/officeart/2005/8/layout/funnel1"/>
    <dgm:cxn modelId="{41FF0551-F117-40A7-BED7-74A9DD772184}" type="presOf" srcId="{BA4FF072-AC48-492D-9232-1799575867BD}" destId="{D3656A47-75FE-4648-BB0F-6A674A5C85B9}" srcOrd="0" destOrd="0" presId="urn:microsoft.com/office/officeart/2005/8/layout/funnel1"/>
    <dgm:cxn modelId="{3570C1AA-7E52-4D48-BEF2-C9C5CC31B339}" type="presOf" srcId="{A1879CE7-F23D-4F23-8E6F-FE183573B342}" destId="{AF5FDB8C-BF59-4A91-8A5C-E182ACCC3761}" srcOrd="0" destOrd="0" presId="urn:microsoft.com/office/officeart/2005/8/layout/funnel1"/>
    <dgm:cxn modelId="{089AE72A-A824-4B65-818A-649A12708F73}" srcId="{A9A757F7-1226-4C61-BCC2-2A2C2529D31A}" destId="{E7857038-3E62-483F-A49F-CA958A08241D}" srcOrd="1" destOrd="0" parTransId="{E01EEBFA-EE45-4C34-98AF-49C075C78B9F}" sibTransId="{8FDCF588-5A49-4AA8-9E97-3700BBF837D1}"/>
    <dgm:cxn modelId="{D4077A33-7A17-431C-B4BB-A0E42AF994CE}" srcId="{A9A757F7-1226-4C61-BCC2-2A2C2529D31A}" destId="{A1879CE7-F23D-4F23-8E6F-FE183573B342}" srcOrd="2" destOrd="0" parTransId="{286BE152-66D2-4D45-AB01-A2C3B8815271}" sibTransId="{D75EEA35-6283-49F1-87CA-290D0C140992}"/>
    <dgm:cxn modelId="{F8E60230-B69F-45FE-8AA1-CBD245568EB8}" type="presParOf" srcId="{1FE0F29B-2C18-448C-8750-FE732EDFF6A4}" destId="{8B7834C1-D708-4453-B2A1-652C15B0E46A}" srcOrd="0" destOrd="0" presId="urn:microsoft.com/office/officeart/2005/8/layout/funnel1"/>
    <dgm:cxn modelId="{9023FE52-23D3-41D6-A101-B06C8F910D04}" type="presParOf" srcId="{1FE0F29B-2C18-448C-8750-FE732EDFF6A4}" destId="{132433B6-152C-4551-A149-627E9DAE2265}" srcOrd="1" destOrd="0" presId="urn:microsoft.com/office/officeart/2005/8/layout/funnel1"/>
    <dgm:cxn modelId="{8E30A4D2-4C39-4F3E-BDA1-D043732135CE}" type="presParOf" srcId="{1FE0F29B-2C18-448C-8750-FE732EDFF6A4}" destId="{08122E6C-E96F-42BD-A2BA-2892805EC27D}" srcOrd="2" destOrd="0" presId="urn:microsoft.com/office/officeart/2005/8/layout/funnel1"/>
    <dgm:cxn modelId="{0DF09553-1CB5-434B-8CB9-B4078D74F114}" type="presParOf" srcId="{1FE0F29B-2C18-448C-8750-FE732EDFF6A4}" destId="{AF5FDB8C-BF59-4A91-8A5C-E182ACCC3761}" srcOrd="3" destOrd="0" presId="urn:microsoft.com/office/officeart/2005/8/layout/funnel1"/>
    <dgm:cxn modelId="{200AABD6-5266-4B72-9447-DA7A2674A806}" type="presParOf" srcId="{1FE0F29B-2C18-448C-8750-FE732EDFF6A4}" destId="{1E2EA1A2-0D47-4458-875E-F8300016C59F}" srcOrd="4" destOrd="0" presId="urn:microsoft.com/office/officeart/2005/8/layout/funnel1"/>
    <dgm:cxn modelId="{E21194A5-DD5A-47F3-8927-B3AF4F07B381}" type="presParOf" srcId="{1FE0F29B-2C18-448C-8750-FE732EDFF6A4}" destId="{D3656A47-75FE-4648-BB0F-6A674A5C85B9}" srcOrd="5" destOrd="0" presId="urn:microsoft.com/office/officeart/2005/8/layout/funnel1"/>
    <dgm:cxn modelId="{D02534F9-B65A-4200-9648-CD9C49B81619}" type="presParOf" srcId="{1FE0F29B-2C18-448C-8750-FE732EDFF6A4}" destId="{27C1F52F-CC8F-468F-AFF7-EE5000102F1C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2A13CD-33B8-4B37-A67C-17F401BC75C9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A9B543-7842-4B78-AB8A-C023F5CDC1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42734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D1988-CE9D-4437-B967-14686A78CC5C}" type="slidenum">
              <a:rPr lang="ru-RU" smtClean="0"/>
              <a:pPr/>
              <a:t>40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292080" y="5157192"/>
            <a:ext cx="36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Подготовила:  воспитатель </a:t>
            </a:r>
          </a:p>
          <a:p>
            <a:pPr algn="just"/>
            <a:r>
              <a:rPr lang="ru-RU" b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1 квалификационной категории</a:t>
            </a:r>
          </a:p>
          <a:p>
            <a:pPr algn="r"/>
            <a:r>
              <a:rPr lang="ru-RU" b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Леонтьева О.В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1370" y="964759"/>
            <a:ext cx="3479970" cy="5992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9552" y="1109620"/>
            <a:ext cx="468052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uLnTx/>
                <a:uFillTx/>
                <a:latin typeface="Times New Roman"/>
                <a:ea typeface="+mj-ea"/>
                <a:cs typeface="+mj-cs"/>
              </a:rPr>
              <a:t>Взаимодействие семьи  и  детского сада  в  условиях ФГОС  ДО</a:t>
            </a:r>
            <a:endParaRPr kumimoji="0" lang="ru-RU" sz="4000" b="0" i="0" u="none" strike="noStrike" kern="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uLnTx/>
              <a:uFillTx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226095"/>
            <a:ext cx="805178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</a:t>
            </a:r>
            <a:r>
              <a:rPr lang="ru-RU" sz="1400" b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учреждение муниципального </a:t>
            </a:r>
            <a:r>
              <a:rPr lang="ru-RU" sz="1400" b="1" dirty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образования «город Бугуруслан»  </a:t>
            </a:r>
            <a:r>
              <a:rPr lang="ru-RU" sz="1400" b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400" b="1" dirty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Детский сад общеразвивающего вида  № 23» с приоритетным </a:t>
            </a:r>
          </a:p>
          <a:p>
            <a:pPr algn="ctr"/>
            <a:r>
              <a:rPr lang="ru-RU" sz="1400" b="1" dirty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осуществлением физического развития воспитанников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287658" y="6329426"/>
            <a:ext cx="22090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Бугуруслан,  </a:t>
            </a:r>
            <a:r>
              <a:rPr lang="ru-RU" b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2016 г.</a:t>
            </a:r>
            <a:endParaRPr lang="ru-RU" b="1" dirty="0">
              <a:solidFill>
                <a:srgbClr val="2E3917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51520" y="1600200"/>
          <a:ext cx="8640960" cy="48463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176464"/>
                <a:gridCol w="446449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Новые установки</a:t>
                      </a:r>
                      <a:r>
                        <a:rPr lang="ru-RU" sz="18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семьи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Старые  /традиционные </a:t>
                      </a:r>
                    </a:p>
                    <a:p>
                      <a:pPr algn="ctr"/>
                      <a:r>
                        <a:rPr lang="ru-RU" sz="18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установки  детского</a:t>
                      </a:r>
                      <a:r>
                        <a:rPr lang="ru-RU" sz="18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сада</a:t>
                      </a:r>
                      <a:endParaRPr lang="ru-RU" sz="1800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стремление к диалогу, желание быть услышанными педагогами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8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8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усталость  от декларативности в общении, желание перейти от слов к делу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ru-RU" sz="18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ru-RU" sz="18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8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8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стремление к  пониманию связи «ребенок-мать», «ребенок-отец»</a:t>
                      </a:r>
                    </a:p>
                    <a:p>
                      <a:endParaRPr lang="ru-RU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доминирование монолога в отношениях с семьей, низкий уровень развития диалогического общения </a:t>
                      </a:r>
                    </a:p>
                    <a:p>
                      <a:pPr marL="285750" indent="-285750">
                        <a:buFont typeface="Arial" pitchFamily="34" charset="0"/>
                        <a:buNone/>
                      </a:pPr>
                      <a:endParaRPr lang="ru-RU" sz="18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акцент педагогов на вербальных формах работы с родителями,      отсутствие необходимых знаний и        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1800" b="1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    </a:t>
                      </a:r>
                      <a:r>
                        <a:rPr lang="ru-RU" sz="1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навыков организации совместной 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1800" b="1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    </a:t>
                      </a:r>
                      <a:r>
                        <a:rPr lang="ru-RU" sz="1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деятельности с родителями по            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1800" b="1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    </a:t>
                      </a:r>
                      <a:r>
                        <a:rPr lang="ru-RU" sz="1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воспитанию детей 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8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низкий уровень понимания связи между развитием ребенка и развитием семьи</a:t>
                      </a:r>
                    </a:p>
                    <a:p>
                      <a:endParaRPr lang="ru-RU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Противоречие между новым и старым, желаемым и действительным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Проблемное поле взаимодействия </a:t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детского сада и современной семьи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 сфере дошкольного образования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возникла ситуация, когда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работа с семьей не стала давать прежних положительных результатов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, поскольку прежние способы работы морально устарели и не стали действовать в новых условиях информационного общества.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79208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Причины 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252000" algn="just">
              <a:lnSpc>
                <a:spcPct val="120000"/>
              </a:lnSpc>
              <a:spcBef>
                <a:spcPts val="0"/>
              </a:spcBef>
            </a:pPr>
            <a:r>
              <a:rPr lang="ru-RU" sz="2900" b="1" dirty="0" smtClean="0">
                <a:solidFill>
                  <a:schemeClr val="accent2">
                    <a:lumMod val="50000"/>
                  </a:schemeClr>
                </a:solidFill>
              </a:rPr>
              <a:t>на уровне региона</a:t>
            </a:r>
            <a:r>
              <a:rPr lang="ru-RU" sz="2900" dirty="0" smtClean="0">
                <a:solidFill>
                  <a:schemeClr val="accent2">
                    <a:lumMod val="50000"/>
                  </a:schemeClr>
                </a:solidFill>
              </a:rPr>
              <a:t>: отношение власти к системе дошкольного образования, низкое качество подготовки специалистов для дошкольного образования в сфере  взаимодействия с семьей  (в системе СПО и ВПО)</a:t>
            </a:r>
          </a:p>
          <a:p>
            <a:pPr marL="0" indent="25200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29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252000" algn="just">
              <a:lnSpc>
                <a:spcPct val="120000"/>
              </a:lnSpc>
              <a:spcBef>
                <a:spcPts val="0"/>
              </a:spcBef>
            </a:pPr>
            <a:r>
              <a:rPr lang="ru-RU" sz="2900" b="1" dirty="0" smtClean="0">
                <a:solidFill>
                  <a:schemeClr val="accent2">
                    <a:lumMod val="50000"/>
                  </a:schemeClr>
                </a:solidFill>
              </a:rPr>
              <a:t>на уровне детского сада: </a:t>
            </a:r>
            <a:r>
              <a:rPr lang="ru-RU" sz="2900" dirty="0" smtClean="0">
                <a:solidFill>
                  <a:schemeClr val="accent2">
                    <a:lumMod val="50000"/>
                  </a:schemeClr>
                </a:solidFill>
              </a:rPr>
              <a:t>слабый приток молодых кадров, ориентированных на новый контекст социально-педагогического взаимодействия,  сохранение опытными педагогами традиционной модели работы с семьей, трудность в осознании и преодолении стереотипов мышления;  </a:t>
            </a:r>
          </a:p>
          <a:p>
            <a:pPr marL="0" indent="25200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endParaRPr lang="ru-RU" sz="29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252000" algn="just">
              <a:lnSpc>
                <a:spcPct val="120000"/>
              </a:lnSpc>
              <a:spcBef>
                <a:spcPts val="0"/>
              </a:spcBef>
            </a:pPr>
            <a:r>
              <a:rPr lang="ru-RU" sz="2900" b="1" dirty="0" smtClean="0">
                <a:solidFill>
                  <a:schemeClr val="accent2">
                    <a:lumMod val="50000"/>
                  </a:schemeClr>
                </a:solidFill>
              </a:rPr>
              <a:t>на уровне семьи : </a:t>
            </a:r>
            <a:r>
              <a:rPr lang="ru-RU" sz="2900" dirty="0" smtClean="0">
                <a:solidFill>
                  <a:schemeClr val="accent2">
                    <a:lumMod val="50000"/>
                  </a:schemeClr>
                </a:solidFill>
              </a:rPr>
              <a:t>межличностные и личностные проблемы:  развод (70% приходится на семью с ребенком дошкольного    возраста), проблемы с работой, с жильем.</a:t>
            </a:r>
          </a:p>
          <a:p>
            <a:pPr marL="0" indent="252000" algn="just">
              <a:lnSpc>
                <a:spcPct val="120000"/>
              </a:lnSpc>
              <a:spcBef>
                <a:spcPts val="0"/>
              </a:spcBef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Закон «Об образовании в РФ»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34290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Статья 44. Права, обязанности и ответственность в сфере образования родителей (законных представителей) несовершеннолетних обучающихся</a:t>
            </a:r>
          </a:p>
          <a:p>
            <a:pPr marL="0" indent="342900" algn="just">
              <a:lnSpc>
                <a:spcPct val="110000"/>
              </a:lnSpc>
              <a:spcBef>
                <a:spcPts val="0"/>
              </a:spcBef>
              <a:buNone/>
            </a:pPr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34290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1. Родители (законные представители) несовершеннолетних обучающихся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имеют преимущественное право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на обучение и воспитание детей перед всеми другими лицами. Они обязаны заложить основы физического, нравственного и интеллектуального развития личности ребенка.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340768"/>
            <a:ext cx="7632848" cy="4785395"/>
          </a:xfrm>
        </p:spPr>
        <p:txBody>
          <a:bodyPr>
            <a:normAutofit fontScale="92500" lnSpcReduction="10000"/>
          </a:bodyPr>
          <a:lstStyle/>
          <a:p>
            <a:pPr marL="0" indent="34290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2. Органы государственной власти и органы местного самоуправления, образовательные организации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оказывают помощь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родителям (законным представителям) несовершеннолетних обучающихся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в воспитании детей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, охране и укреплении их физического и психического здоровья, развитии индивидуальных способностей и необходимой коррекции нарушений их развития.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Закон «Об образовании в РФ»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3429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3. Родители (законные представители) несовершеннолетних обучающихся имеют право:</a:t>
            </a:r>
          </a:p>
          <a:p>
            <a:pPr marL="0" indent="3429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3) знакомиться с уставом организации, лицензией на осуществление образовательной деятельности, с учебно-программной документацией и другими документами, регламентирующими организацию и осуществление образовательной деятельности;</a:t>
            </a:r>
          </a:p>
          <a:p>
            <a:pPr marL="0" indent="3429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4) знакомиться с содержанием образования, используемыми методами обучения и воспитания …</a:t>
            </a:r>
          </a:p>
          <a:p>
            <a:pPr marL="0" indent="3429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7)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принимать участие в управлении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организацией, осуществляющей образовательную деятельность, в форме, определяемой уставом этой организации …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Закон «Об образовании в РФ»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78098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ФГОС дошкольного образования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AutoNum type="arabicPeriod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 соответствии с новыми требованиями роль родителей в реализации ФГОС ДО возрастает как на уровне каждой ДОО, так и на уровне муниципальной системы дошкольного образования в целом. Задачи, стоящие сегодня перед системой образования,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повышают ответственность родителей за результативность учебно-воспитательного процесса в каждой ДОО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, так как именно родительская общественность непосредственно заинтересована в повышении качества образования и развития своих детей. (ФГОС ДО ч. I п. 1.6 п. п. 9)</a:t>
            </a:r>
          </a:p>
          <a:p>
            <a:endParaRPr lang="ru-RU" sz="105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2. Характерной тенденцией современного периода в развитии отечественного образования является стремление образовательных учреждений к открытости, которая предполагает и участие общества в жизни ДОО. (ФГОС ДО ч. III п. 3.1 п. п. 5, 6)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79208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ФГОС дошкольного образования</a:t>
            </a:r>
            <a:endParaRPr lang="ru-RU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268760"/>
            <a:ext cx="8229600" cy="4525963"/>
          </a:xfrm>
        </p:spPr>
        <p:txBody>
          <a:bodyPr>
            <a:noAutofit/>
          </a:bodyPr>
          <a:lstStyle/>
          <a:p>
            <a:r>
              <a:rPr lang="ru-RU" sz="2100" dirty="0" smtClean="0">
                <a:solidFill>
                  <a:schemeClr val="accent2">
                    <a:lumMod val="50000"/>
                  </a:schemeClr>
                </a:solidFill>
              </a:rPr>
              <a:t>В центре стандарта - требования к условиям, в том числе психолого-педагогическим. Среди которых – </a:t>
            </a:r>
            <a:r>
              <a:rPr lang="ru-RU" sz="2100" b="1" dirty="0" smtClean="0">
                <a:solidFill>
                  <a:schemeClr val="accent2">
                    <a:lumMod val="50000"/>
                  </a:schemeClr>
                </a:solidFill>
              </a:rPr>
              <a:t>сотрудничество с семьей.</a:t>
            </a:r>
          </a:p>
          <a:p>
            <a:r>
              <a:rPr lang="ru-RU" sz="2100" dirty="0" smtClean="0">
                <a:solidFill>
                  <a:schemeClr val="accent2">
                    <a:lumMod val="50000"/>
                  </a:schemeClr>
                </a:solidFill>
              </a:rPr>
              <a:t>Стандарт утверждает личностно-развивающий и гуманистический характер взаимодействия взрослых (родителей (законных представителей), педагогических и иных работников Организации) и детей.</a:t>
            </a:r>
          </a:p>
          <a:p>
            <a:pPr algn="ctr">
              <a:buNone/>
            </a:pPr>
            <a:r>
              <a:rPr lang="ru-RU" sz="2100" b="1" dirty="0" smtClean="0">
                <a:solidFill>
                  <a:schemeClr val="accent2">
                    <a:lumMod val="50000"/>
                  </a:schemeClr>
                </a:solidFill>
              </a:rPr>
              <a:t>Среди основных принципов: </a:t>
            </a:r>
          </a:p>
          <a:p>
            <a:r>
              <a:rPr lang="ru-RU" sz="2100" dirty="0" smtClean="0">
                <a:solidFill>
                  <a:schemeClr val="accent2">
                    <a:lumMod val="50000"/>
                  </a:schemeClr>
                </a:solidFill>
              </a:rPr>
              <a:t>«3) содействие и сотрудничество детей и взрослых, признание ребенка полноценным участником (субъектом) образовательных отношений;</a:t>
            </a:r>
          </a:p>
          <a:p>
            <a:r>
              <a:rPr lang="ru-RU" sz="2100" dirty="0" smtClean="0">
                <a:solidFill>
                  <a:schemeClr val="accent2">
                    <a:lumMod val="50000"/>
                  </a:schemeClr>
                </a:solidFill>
              </a:rPr>
              <a:t>4) поддержка инициативы детей в различных видах деятельности;</a:t>
            </a:r>
          </a:p>
          <a:p>
            <a:r>
              <a:rPr lang="ru-RU" sz="2100" dirty="0" smtClean="0">
                <a:solidFill>
                  <a:schemeClr val="accent2">
                    <a:lumMod val="50000"/>
                  </a:schemeClr>
                </a:solidFill>
              </a:rPr>
              <a:t>5) сотрудничество Организации с семьей;</a:t>
            </a:r>
          </a:p>
          <a:p>
            <a:r>
              <a:rPr lang="ru-RU" sz="2100" dirty="0" smtClean="0">
                <a:solidFill>
                  <a:schemeClr val="accent2">
                    <a:lumMod val="50000"/>
                  </a:schemeClr>
                </a:solidFill>
              </a:rPr>
              <a:t>6) приобщение детей к </a:t>
            </a:r>
            <a:r>
              <a:rPr lang="ru-RU" sz="2100" dirty="0" err="1" smtClean="0">
                <a:solidFill>
                  <a:schemeClr val="accent2">
                    <a:lumMod val="50000"/>
                  </a:schemeClr>
                </a:solidFill>
              </a:rPr>
              <a:t>социокультурным</a:t>
            </a:r>
            <a:r>
              <a:rPr lang="ru-RU" sz="2100" dirty="0" smtClean="0">
                <a:solidFill>
                  <a:schemeClr val="accent2">
                    <a:lumMod val="50000"/>
                  </a:schemeClr>
                </a:solidFill>
              </a:rPr>
              <a:t> нормам, традициям семьи, общества и государства…»  (17 октября 2013 г. N 1155) г.</a:t>
            </a:r>
          </a:p>
          <a:p>
            <a:endParaRPr lang="ru-RU" sz="21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 algn="ctr">
              <a:buNone/>
            </a:pPr>
            <a:r>
              <a:rPr lang="ru-RU" b="1" u="sng" dirty="0" smtClean="0">
                <a:solidFill>
                  <a:schemeClr val="accent2">
                    <a:lumMod val="50000"/>
                  </a:schemeClr>
                </a:solidFill>
              </a:rPr>
              <a:t>Образовательная программа ДО </a:t>
            </a:r>
          </a:p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 содержательном разделе Программы должны быть представлены особенности взаимодействия педагогического коллектива с семьями воспитанников. 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7809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ФГОС дошкольного образования</a:t>
            </a:r>
            <a:endParaRPr lang="ru-RU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05273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Современные подходы к развитию взаимодействия детского сада и семьи, педагогов и родителей 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 algn="ctr">
              <a:buNone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Наиболее распространенными в практике взаимодействия детского сада и семьи являются:</a:t>
            </a:r>
          </a:p>
          <a:p>
            <a:pPr marL="45720" indent="0" algn="ctr">
              <a:buNone/>
            </a:pPr>
            <a:endParaRPr lang="ru-RU" sz="2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1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ФОРМАЛЬНО-АДМИНИСТРАТИВНЫЙ ПОДХОД</a:t>
            </a:r>
          </a:p>
          <a:p>
            <a:pPr marL="365760" lvl="1" indent="0">
              <a:buNone/>
            </a:pPr>
            <a:endParaRPr lang="ru-RU" sz="2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1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РАЗРЕШИТЕЛЬНО-РАЗДЕЛИТЕЛЬНЫЙ ПОДХОД</a:t>
            </a:r>
          </a:p>
          <a:p>
            <a:pPr marL="365760" lvl="1" indent="0">
              <a:buNone/>
            </a:pPr>
            <a:endParaRPr lang="ru-RU" sz="2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1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ПРОСВЕЩЕНЧЕСКИЙ ПОДХОД </a:t>
            </a:r>
          </a:p>
          <a:p>
            <a:pPr marL="365760" lvl="1" indent="0">
              <a:buNone/>
            </a:pPr>
            <a:endParaRPr lang="ru-RU" sz="2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1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ПАРТНЕРСКИЙ ПОДХОД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xfrm>
            <a:off x="755576" y="188640"/>
            <a:ext cx="7772400" cy="504056"/>
          </a:xfrm>
        </p:spPr>
        <p:txBody>
          <a:bodyPr>
            <a:noAutofit/>
          </a:bodyPr>
          <a:lstStyle/>
          <a:p>
            <a:pPr algn="ctr"/>
            <a:r>
              <a:rPr lang="ru-RU" sz="3600" b="1" u="sng" dirty="0" smtClean="0">
                <a:solidFill>
                  <a:schemeClr val="accent6">
                    <a:lumMod val="50000"/>
                  </a:schemeClr>
                </a:solidFill>
              </a:rPr>
              <a:t>ЦЕЛЬ</a:t>
            </a:r>
            <a:endParaRPr lang="ru-RU" sz="3600" b="1" u="sng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556792"/>
            <a:ext cx="8352928" cy="4464496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Установление партнерских отношений участников  педагогического процесса, приобщение родителей к жизни </a:t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детского сада.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008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ФОРМАЛЬНО-АДМИНИСТРАТИВНЫЙ ПОДХОД: </a:t>
            </a:r>
          </a:p>
          <a:p>
            <a:pPr marL="365760" lvl="1" indent="0" algn="ctr">
              <a:buNone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педагоги и руководство детского сада не заинтересованы в привлечении родителей к сотрудничеству, общение происходит в основном в рамках родительских собраний, приглашений на консультации , беседы. </a:t>
            </a:r>
          </a:p>
          <a:p>
            <a:pPr marL="365760" lvl="1" indent="0" algn="ctr">
              <a:buNone/>
            </a:pPr>
            <a:endParaRPr lang="ru-RU" sz="24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1"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РАЗРЕШИТЕЛЬНО-РАЗДЕЛИТЕЛЬНЫЙ ПОДХОД:</a:t>
            </a:r>
          </a:p>
          <a:p>
            <a:pPr marL="365760" lvl="1" indent="0" algn="ctr">
              <a:buNone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наблюдается ограничивающее взаимодействие детского сада и семьи, может наблюдаться частичное допущение семьи к участию в делах детского сада.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86409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Современные подходы к развитию взаимодействия детского сада и семьи, педагогов и родителей 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83671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Современные подходы к развитию взаимодействия детского сада и семьи, педагогов и родителей 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1"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ПРОСВЕЩЕНЧЕСКИЙ ПОДХОД: </a:t>
            </a:r>
          </a:p>
          <a:p>
            <a:pPr marL="365760" lvl="1" indent="0" algn="ctr">
              <a:buNone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предполагает разнообразные формы организации просветительской работы с родителями. Эти формы ориентированы на передачу родителями педагогических и психологических знаний и практических методик организации совместной деятельности с детьми. При этом подходе родительские собрания проводятся более разнообразно.  </a:t>
            </a:r>
          </a:p>
          <a:p>
            <a:pPr marL="365760" lvl="1" indent="0" algn="ctr">
              <a:buNone/>
            </a:pPr>
            <a:endParaRPr lang="ru-RU" sz="24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1"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ПАРТНЕРСКИЙ ПОДХОД:</a:t>
            </a:r>
            <a:endParaRPr lang="ru-RU" sz="24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365760" lvl="1" indent="0" algn="ctr">
              <a:buNone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более сложный многообразный способ организации совместной деятельности родителей и педагогов но и наиболее продуктивный. Создает условия для полноценного сотрудничества детского сада и семьи, педагогов, детей и родителей.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12924927" y="341784"/>
            <a:ext cx="45719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45720" indent="0"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ФГОС стимулируют сделать этот выбор в сторону новой модели развития отношений между детским садом и семьей –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открытой модели партнерского, конструктивного взаимодействия. </a:t>
            </a:r>
          </a:p>
          <a:p>
            <a:pPr marL="45720" indent="0"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Проблема выбора не проста! </a:t>
            </a:r>
          </a:p>
          <a:p>
            <a:pPr marL="45720" indent="0"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Одни подходы привычны, ясны, другие требуют усилий, обновления своего педагогического мышления. </a:t>
            </a:r>
          </a:p>
          <a:p>
            <a:pPr marL="45720" indent="0" algn="ctr">
              <a:buNone/>
            </a:pPr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" indent="0"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Однако важно осознать, что формально-административный и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разрешительно-разделительный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подходы – </a:t>
            </a:r>
          </a:p>
          <a:p>
            <a:pPr marL="45720" indent="0"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суть авторитарной педагогики!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196752"/>
            <a:ext cx="8280920" cy="4401205"/>
          </a:xfrm>
          <a:prstGeom prst="rect">
            <a:avLst/>
          </a:prstGeom>
          <a:solidFill>
            <a:schemeClr val="bg2"/>
          </a:solidFill>
          <a:effectLst>
            <a:softEdge rad="635000"/>
          </a:effectLst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cs typeface="Aharoni" pitchFamily="2" charset="-79"/>
              </a:rPr>
              <a:t>Сотрудничество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cs typeface="Aharoni" pitchFamily="2" charset="-79"/>
              </a:rPr>
              <a:t> – это общение </a:t>
            </a:r>
            <a:r>
              <a:rPr lang="ru-RU" sz="2800" b="1" dirty="0" smtClean="0">
                <a:solidFill>
                  <a:srgbClr val="FF0000"/>
                </a:solidFill>
                <a:cs typeface="Aharoni" pitchFamily="2" charset="-79"/>
              </a:rPr>
              <a:t>«на равных»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cs typeface="Aharoni" pitchFamily="2" charset="-79"/>
              </a:rPr>
              <a:t>, где никому не принадлежит привилегия </a:t>
            </a:r>
            <a:r>
              <a:rPr lang="ru-RU" sz="2800" b="1" dirty="0" smtClean="0">
                <a:solidFill>
                  <a:srgbClr val="FF0000"/>
                </a:solidFill>
                <a:cs typeface="Aharoni" pitchFamily="2" charset="-79"/>
              </a:rPr>
              <a:t>указывать, контролировать, оценивать. </a:t>
            </a:r>
          </a:p>
          <a:p>
            <a:endParaRPr lang="ru-RU" sz="2800" dirty="0" smtClean="0"/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Взаимодействие</a:t>
            </a:r>
            <a:r>
              <a:rPr lang="ru-RU" sz="2800" b="1" dirty="0" smtClean="0"/>
              <a:t>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-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предоставляет собой способ организации совместной деятельности, которая осуществляется с помощью общения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ru-RU" sz="28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Детский сад и семья должны стремиться к созданию единого пространства развития ребенка.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289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-2043608"/>
            <a:ext cx="8229600" cy="50405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«повернуться» лицом к семье, оказать ей педагогическую помощь, привлечь семью на свою сторону в плане единых подходов в воспитании ребёнка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260648"/>
            <a:ext cx="62646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>
                <a:solidFill>
                  <a:schemeClr val="accent3">
                    <a:lumMod val="50000"/>
                  </a:schemeClr>
                </a:solidFill>
              </a:rPr>
              <a:t>Задача детского сада по ФГОС </a:t>
            </a:r>
            <a:endParaRPr lang="ru-RU" sz="36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Задачи взаимодействия ДОУ с родителями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11772800" y="260648"/>
            <a:ext cx="133672" cy="1143000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4487676"/>
              </p:ext>
            </p:extLst>
          </p:nvPr>
        </p:nvGraphicFramePr>
        <p:xfrm>
          <a:off x="467544" y="1412776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chemeClr val="accent2">
                    <a:lumMod val="50000"/>
                  </a:schemeClr>
                </a:solidFill>
              </a:rPr>
              <a:t>Принципы взаимодействия ДОУ с родителями: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13789023" y="274638"/>
            <a:ext cx="360041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/>
          <a:lstStyle/>
          <a:p>
            <a:pPr algn="ctr">
              <a:buNone/>
            </a:pP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Воспитатель – главная фигура непосредственного взаимодействия и всех контактов с детьми и семьями воспитанников.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Сложности во взаимодействии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95536" y="1412776"/>
            <a:ext cx="4320480" cy="2736304"/>
          </a:xfrm>
          <a:prstGeom prst="verticalScroll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Трудности привлечения родителей к участию в мероприятиях ДОО, особенно из проблемных семей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Вертикальный свиток 4"/>
          <p:cNvSpPr/>
          <p:nvPr/>
        </p:nvSpPr>
        <p:spPr>
          <a:xfrm>
            <a:off x="3707904" y="3573016"/>
            <a:ext cx="4608512" cy="2520280"/>
          </a:xfrm>
          <a:prstGeom prst="verticalScroll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Участие одних и тех же семей в организуемых мероприятиях 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16633"/>
            <a:ext cx="7772400" cy="1008112"/>
          </a:xfrm>
        </p:spPr>
        <p:txBody>
          <a:bodyPr>
            <a:normAutofit/>
          </a:bodyPr>
          <a:lstStyle/>
          <a:p>
            <a:pPr lvl="0" algn="ctr">
              <a:spcBef>
                <a:spcPct val="20000"/>
              </a:spcBef>
            </a:pPr>
            <a:r>
              <a:rPr lang="ru-RU" sz="3600" u="sng" cap="none" dirty="0" smtClean="0">
                <a:solidFill>
                  <a:srgbClr val="F79646">
                    <a:lumMod val="50000"/>
                  </a:srgbClr>
                </a:solidFill>
                <a:ea typeface="+mn-ea"/>
                <a:cs typeface="+mn-cs"/>
              </a:rPr>
              <a:t>ЗАДАЧА  ФГОС  ДО</a:t>
            </a:r>
            <a:endParaRPr lang="ru-RU" u="sng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1484784"/>
            <a:ext cx="7772400" cy="4392488"/>
          </a:xfrm>
        </p:spPr>
        <p:txBody>
          <a:bodyPr>
            <a:noAutofit/>
          </a:bodyPr>
          <a:lstStyle/>
          <a:p>
            <a:pPr lvl="0" algn="ctr">
              <a:lnSpc>
                <a:spcPct val="150000"/>
              </a:lnSpc>
              <a:spcBef>
                <a:spcPts val="0"/>
              </a:spcBef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ОБЕСПЕЧЕНИЕ ПСИХОЛОГО-ПЕДАГОГИЧЕСКОЙ ПОДДЕРЖКИ СЕМЬИ И ПОВЫШЕНИЕ КОМПЕТЕНТНОСТИ РОДИТЕЛЕЙ  (ЗАКОННЫХ ПРЕДСТАВИТЕЛЕЙ) В ВОПРОСАХ РАЗВИТИЯ, ОБРАЗОВАНИЯ, ОХРАНЫ И УКРЕПЛЕНИЯ ЗДОРОВЬЯ ДЕТЕЙ.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endParaRPr lang="ru-RU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99922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2008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</a:rPr>
              <a:t>Группы родителей</a:t>
            </a:r>
            <a:endParaRPr lang="ru-RU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20872" y="274638"/>
            <a:ext cx="72008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800" b="1" u="sng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Наше правило</a:t>
            </a:r>
          </a:p>
          <a:p>
            <a:pPr algn="ctr">
              <a:buNone/>
            </a:pPr>
            <a:r>
              <a:rPr lang="ru-RU" sz="4800" b="1" i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Мы готовы воспитывать вместе, но  не вместо Вас!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76064"/>
          </a:xfrm>
        </p:spPr>
        <p:txBody>
          <a:bodyPr>
            <a:noAutofit/>
          </a:bodyPr>
          <a:lstStyle/>
          <a:p>
            <a:pPr algn="ctr"/>
            <a:r>
              <a:rPr lang="ru-RU" sz="3600" b="1" u="sng" dirty="0" smtClean="0">
                <a:solidFill>
                  <a:schemeClr val="tx2">
                    <a:lumMod val="50000"/>
                  </a:schemeClr>
                </a:solidFill>
                <a:latin typeface="Georgia" panose="02040502050405020303" pitchFamily="18" charset="0"/>
              </a:rPr>
              <a:t>Формы общения с родителями</a:t>
            </a:r>
            <a:endParaRPr lang="ru-RU" sz="3600" b="1" u="sng" dirty="0">
              <a:solidFill>
                <a:schemeClr val="tx2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7309551"/>
              </p:ext>
            </p:extLst>
          </p:nvPr>
        </p:nvGraphicFramePr>
        <p:xfrm>
          <a:off x="179512" y="1124745"/>
          <a:ext cx="8784976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66612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92211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2E3917"/>
                </a:solidFill>
              </a:rPr>
              <a:t>Семейный досуг</a:t>
            </a:r>
            <a:endParaRPr lang="ru-RU" b="1" dirty="0">
              <a:solidFill>
                <a:srgbClr val="2E3917"/>
              </a:solidFill>
            </a:endParaRPr>
          </a:p>
        </p:txBody>
      </p:sp>
      <p:pic>
        <p:nvPicPr>
          <p:cNvPr id="3074" name="Picture 2" descr="C:\Users\оля\Desktop\Досуг\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954673"/>
            <a:ext cx="3240360" cy="26172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075" name="Picture 3" descr="C:\Users\оля\Desktop\Досуг\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1985938"/>
            <a:ext cx="3240360" cy="27003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076" name="Picture 4" descr="C:\Users\оля\Desktop\Досуг\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3789040"/>
            <a:ext cx="3384376" cy="26277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4" name="Прямоугольник 3"/>
          <p:cNvSpPr/>
          <p:nvPr/>
        </p:nvSpPr>
        <p:spPr>
          <a:xfrm>
            <a:off x="539552" y="1052736"/>
            <a:ext cx="82809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 smtClean="0">
                <a:solidFill>
                  <a:schemeClr val="accent3">
                    <a:lumMod val="50000"/>
                  </a:schemeClr>
                </a:solidFill>
                <a:ea typeface="+mj-ea"/>
                <a:cs typeface="+mj-cs"/>
              </a:rPr>
              <a:t>Задача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ea typeface="+mj-ea"/>
                <a:cs typeface="+mj-cs"/>
              </a:rPr>
              <a:t> – научить ребенка проводить свободное время творчески.</a:t>
            </a:r>
            <a:endParaRPr lang="ru-RU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48479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2E3917"/>
                </a:solidFill>
              </a:rPr>
              <a:t>Методы планирования </a:t>
            </a:r>
            <a:br>
              <a:rPr lang="ru-RU" sz="3600" b="1" dirty="0" smtClean="0">
                <a:solidFill>
                  <a:srgbClr val="2E3917"/>
                </a:solidFill>
              </a:rPr>
            </a:br>
            <a:r>
              <a:rPr lang="ru-RU" sz="3600" b="1" dirty="0" smtClean="0">
                <a:solidFill>
                  <a:srgbClr val="2E3917"/>
                </a:solidFill>
              </a:rPr>
              <a:t>семейного досуга</a:t>
            </a:r>
            <a:endParaRPr lang="ru-RU" sz="3600" b="1" dirty="0">
              <a:solidFill>
                <a:srgbClr val="2E3917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196752"/>
            <a:ext cx="8229600" cy="5184576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Семинар-практикум с использованием метода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ментальных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карт Тони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</a:rPr>
              <a:t>Бьюзена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;</a:t>
            </a:r>
          </a:p>
          <a:p>
            <a:endParaRPr lang="ru-RU" sz="40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sz="4000" b="1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sz="40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sz="40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Метод СОФТ-анализа – анализ сильных и слабых сторон, а также возможностей и рисков.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098" name="Picture 2" descr="C:\Users\оля\Desktop\Досуг\7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5872" y="2123761"/>
            <a:ext cx="4248472" cy="27453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39899612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2E3917"/>
                </a:solidFill>
              </a:rPr>
              <a:t>Формы сопровождения</a:t>
            </a:r>
            <a:endParaRPr lang="ru-RU" sz="4000" b="1" dirty="0">
              <a:solidFill>
                <a:srgbClr val="2E3917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+mj-lt"/>
              </a:rPr>
              <a:t>Разработка ресурсной карты маршрутов выходного дня.</a:t>
            </a:r>
            <a:endParaRPr lang="ru-RU" b="1" dirty="0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5122" name="Picture 2" descr="C:\Users\оля\Desktop\Досуг\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2708920"/>
            <a:ext cx="4680520" cy="34563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603660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77809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Нетрадиционные формы проведения родительских собраний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uchmag.ru/upload/catalog/posob/_/n/_n-9_/cover_image_big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1556792"/>
            <a:ext cx="2842375" cy="396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uchmag.ru/upload/catalog/posob/_/n/_n-6_/cover_image_big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24744"/>
            <a:ext cx="2842375" cy="396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88640"/>
            <a:ext cx="8554007" cy="548680"/>
          </a:xfrm>
          <a:solidFill>
            <a:schemeClr val="bg2"/>
          </a:solidFill>
          <a:effectLst>
            <a:softEdge rad="127000"/>
          </a:effectLst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Наглядно-тематический родительский уголок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30" name="Picture 6" descr="http://www.uchmag.ru/upload/catalog/posob/_/n/_n-7_/cover_image_big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1988840"/>
            <a:ext cx="2838830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546909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188640"/>
            <a:ext cx="8305800" cy="592679"/>
          </a:xfrm>
          <a:solidFill>
            <a:schemeClr val="tx2">
              <a:lumMod val="20000"/>
              <a:lumOff val="80000"/>
            </a:schemeClr>
          </a:solidFill>
          <a:effectLst>
            <a:softEdge rad="317500"/>
          </a:effectLst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Ширмы с информацией для педагогов и родителей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http://www.uchmag.ru/upload/catalog/posob/_/n/_n_sh-5_/cover_image_big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196752"/>
            <a:ext cx="3687598" cy="5095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uchmag.ru/upload/catalog/posob/_/n/_n_sh-6_/cover_image_big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268760"/>
            <a:ext cx="3610223" cy="4982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300410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uchmag.ru/upload/catalog/posob/_/n/_n_sh-7_/cover_image_big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268760"/>
            <a:ext cx="3391549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uchmag.ru/upload/catalog/posob/_/n/_n_sh-8_/cover_image_big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1340768"/>
            <a:ext cx="3291622" cy="4536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www.uchmag.ru/upload/catalog/posob/_/n/_n_sh-9_/cover_image_big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2564904"/>
            <a:ext cx="2873095" cy="3965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88640"/>
            <a:ext cx="8305800" cy="36004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Ширмы с информацией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062537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1340768"/>
            <a:ext cx="727280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i="1" dirty="0" smtClean="0">
                <a:solidFill>
                  <a:schemeClr val="accent2">
                    <a:lumMod val="50000"/>
                  </a:schemeClr>
                </a:solidFill>
                <a:ea typeface="Batang" pitchFamily="18" charset="-127"/>
              </a:rPr>
              <a:t>Главный смысл и цель  семейной  жизни – воспитание детей</a:t>
            </a:r>
          </a:p>
          <a:p>
            <a:pPr algn="ctr"/>
            <a:endParaRPr lang="ru-RU" sz="5400" b="1" i="1" dirty="0" smtClean="0">
              <a:solidFill>
                <a:schemeClr val="accent2">
                  <a:lumMod val="50000"/>
                </a:schemeClr>
              </a:solidFill>
              <a:ea typeface="Batang" pitchFamily="18" charset="-127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87824" y="4365104"/>
            <a:ext cx="48310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  <a:t>В.А.Сухомлинский</a:t>
            </a:r>
            <a:endParaRPr lang="ru-RU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42852"/>
            <a:ext cx="7772400" cy="428628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Интернет-сайт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844" y="571480"/>
            <a:ext cx="8715436" cy="607223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endParaRPr lang="ru-RU" sz="18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ru-RU" sz="1400" dirty="0"/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2909026057"/>
              </p:ext>
            </p:extLst>
          </p:nvPr>
        </p:nvGraphicFramePr>
        <p:xfrm>
          <a:off x="251520" y="836712"/>
          <a:ext cx="8715436" cy="5786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65642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Переписка педагогов и родителей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Критерии эффективности взаимодействия с родителями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34290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Рост посещаемости родителями организуемых совместных мероприятий.</a:t>
            </a:r>
          </a:p>
          <a:p>
            <a:pPr marL="0" indent="34290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Стремление родителей анализировать собственный опыт и опыт других семей.</a:t>
            </a:r>
          </a:p>
          <a:p>
            <a:pPr marL="0" indent="34290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Улучшение микроклимата в неблагополучных семьях.</a:t>
            </a:r>
          </a:p>
          <a:p>
            <a:pPr marL="0" indent="34290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Появление у родителей осознанного отношения к воспитанию детей.</a:t>
            </a:r>
          </a:p>
          <a:p>
            <a:pPr marL="0" indent="34290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Использование родителями педагогической литературы и желание посещать сайт ДОО и сайты по просвещению родителей.</a:t>
            </a:r>
          </a:p>
          <a:p>
            <a:pPr marL="0" indent="34290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Согласованность действий педагогов и родителей.</a:t>
            </a:r>
          </a:p>
          <a:p>
            <a:pPr marL="0" indent="34290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Положительное общественное мнение родителей о работе ДОО.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87888"/>
          </a:xfrm>
          <a:solidFill>
            <a:schemeClr val="bg2"/>
          </a:solidFill>
          <a:ln>
            <a:solidFill>
              <a:schemeClr val="accent2">
                <a:lumMod val="75000"/>
              </a:schemeClr>
            </a:solidFill>
          </a:ln>
          <a:effectLst>
            <a:softEdge rad="635000"/>
          </a:effectLst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4000" dirty="0" smtClean="0">
              <a:ln w="10160">
                <a:solidFill>
                  <a:schemeClr val="accent1"/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sz="4000" dirty="0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Georgia" panose="02040502050405020303" pitchFamily="18" charset="0"/>
                <a:cs typeface="FrankRuehl" panose="020E0503060101010101" pitchFamily="34" charset="-79"/>
              </a:rPr>
              <a:t>«</a:t>
            </a:r>
            <a:r>
              <a:rPr lang="ru-RU" sz="4000" dirty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Покинут счастьем будет тот, </a:t>
            </a:r>
            <a:br>
              <a:rPr lang="ru-RU" sz="4000" dirty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кого ребёнком плохо воспитали. </a:t>
            </a:r>
            <a:br>
              <a:rPr lang="ru-RU" sz="4000" dirty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Побег зелёный выпрямить легко.</a:t>
            </a:r>
            <a:br>
              <a:rPr lang="ru-RU" sz="4000" dirty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Сухую ветвь один </a:t>
            </a:r>
            <a:r>
              <a:rPr lang="ru-RU" sz="4000" dirty="0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огонь исправит.»          </a:t>
            </a:r>
            <a:r>
              <a:rPr lang="ru-RU" sz="3200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</a:t>
            </a:r>
          </a:p>
          <a:p>
            <a:pPr marL="0" indent="0">
              <a:buNone/>
            </a:pPr>
            <a:r>
              <a:rPr lang="ru-RU" sz="3200" b="1" dirty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 </a:t>
            </a:r>
            <a:r>
              <a:rPr lang="ru-RU" sz="3200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                                                         </a:t>
            </a:r>
          </a:p>
          <a:p>
            <a:pPr marL="0" indent="0" algn="r">
              <a:buNone/>
            </a:pPr>
            <a:r>
              <a:rPr lang="ru-RU" sz="3200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 (Саади </a:t>
            </a:r>
            <a:r>
              <a:rPr lang="ru-RU" sz="3200" b="1" dirty="0" err="1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Ширази</a:t>
            </a:r>
            <a:r>
              <a:rPr lang="ru-RU" sz="3200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)</a:t>
            </a: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/>
            </a:r>
            <a:br>
              <a:rPr lang="ru-RU" sz="32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</a:br>
            <a:endParaRPr lang="ru-RU" sz="32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152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492896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Спасибо за внимание !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409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Проблемное поле взаимодействия детского сада</a:t>
            </a:r>
            <a:br>
              <a:rPr lang="ru-RU" sz="31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</a:br>
            <a:r>
              <a:rPr lang="ru-RU" sz="31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 и современной семьи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1556792"/>
            <a:ext cx="5976664" cy="43688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ru-RU" sz="2800" b="1" kern="0" dirty="0" smtClean="0">
                <a:solidFill>
                  <a:schemeClr val="accent2">
                    <a:lumMod val="50000"/>
                  </a:schemeClr>
                </a:solidFill>
              </a:rPr>
              <a:t>Педагоги осуждают, обвиняют, критикуют родителей …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215" y="1600200"/>
            <a:ext cx="6799569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Родители  осуждают, обвиняют критикуют педагогов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1844824"/>
            <a:ext cx="5821007" cy="38884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9208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Страдают все, но прежде всего ДЕТИ</a:t>
            </a:r>
            <a:endParaRPr lang="ru-RU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5912" y="1877219"/>
            <a:ext cx="5972175" cy="39719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052736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Противоречие между новым и старым, желаемым и действительным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20" y="1600200"/>
          <a:ext cx="8640960" cy="43586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320480"/>
                <a:gridCol w="432048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     Новые установки</a:t>
                      </a:r>
                      <a:r>
                        <a:rPr lang="ru-RU" sz="20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 детского сада</a:t>
                      </a:r>
                      <a:endParaRPr lang="ru-RU" sz="2000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Старые  /традиционные </a:t>
                      </a:r>
                    </a:p>
                    <a:p>
                      <a:pPr algn="ctr"/>
                      <a:r>
                        <a:rPr lang="ru-RU" sz="20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установки  семьи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нежелание обслуживать, стремление к взаимодействию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ru-RU" sz="18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ru-RU" sz="18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ru-RU" sz="18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ru-RU" sz="18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стремление к сотрудничеству и сотворчеству, совместным проектам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8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стремление к  открытости</a:t>
                      </a:r>
                    </a:p>
                    <a:p>
                      <a:endParaRPr lang="ru-RU" sz="18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сложившееся традиционное отношение к детскому саду, как обслуживающему семью институту, взявшему на себя функции воспитания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8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избегание совместной с педагогами проектной, творческой  деятельности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8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закрытость или частичная открытость, защита своего семейного мира от постороннего вмешательства и др.</a:t>
                      </a:r>
                    </a:p>
                    <a:p>
                      <a:endParaRPr lang="ru-RU" sz="18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955</TotalTime>
  <Words>1563</Words>
  <Application>Microsoft Office PowerPoint</Application>
  <PresentationFormat>Экран (4:3)</PresentationFormat>
  <Paragraphs>229</Paragraphs>
  <Slides>44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45" baseType="lpstr">
      <vt:lpstr>Тема Office</vt:lpstr>
      <vt:lpstr>Презентация PowerPoint</vt:lpstr>
      <vt:lpstr>Установление партнерских отношений участников  педагогического процесса, приобщение родителей к жизни  детского сада.</vt:lpstr>
      <vt:lpstr>ЗАДАЧА  ФГОС  ДО</vt:lpstr>
      <vt:lpstr>Презентация PowerPoint</vt:lpstr>
      <vt:lpstr>Проблемное поле взаимодействия детского сада  и современной семьи</vt:lpstr>
      <vt:lpstr>Педагоги осуждают, обвиняют, критикуют родителей …</vt:lpstr>
      <vt:lpstr>Родители  осуждают, обвиняют критикуют педагогов</vt:lpstr>
      <vt:lpstr>Страдают все, но прежде всего ДЕТИ</vt:lpstr>
      <vt:lpstr>Противоречие между новым и старым, желаемым и действительным</vt:lpstr>
      <vt:lpstr>Противоречие между новым и старым, желаемым и действительным</vt:lpstr>
      <vt:lpstr>Проблемное поле взаимодействия  детского сада и современной семьи</vt:lpstr>
      <vt:lpstr>Причины </vt:lpstr>
      <vt:lpstr>Закон «Об образовании в РФ»</vt:lpstr>
      <vt:lpstr>Закон «Об образовании в РФ»</vt:lpstr>
      <vt:lpstr>Закон «Об образовании в РФ»</vt:lpstr>
      <vt:lpstr>ФГОС дошкольного образования</vt:lpstr>
      <vt:lpstr>ФГОС дошкольного образования</vt:lpstr>
      <vt:lpstr>ФГОС дошкольного образования</vt:lpstr>
      <vt:lpstr>Современные подходы к развитию взаимодействия детского сада и семьи, педагогов и родителей </vt:lpstr>
      <vt:lpstr>Современные подходы к развитию взаимодействия детского сада и семьи, педагогов и родителей </vt:lpstr>
      <vt:lpstr>Современные подходы к развитию взаимодействия детского сада и семьи, педагогов и родителей </vt:lpstr>
      <vt:lpstr>Презентация PowerPoint</vt:lpstr>
      <vt:lpstr>Презентация PowerPoint</vt:lpstr>
      <vt:lpstr>Презентация PowerPoint</vt:lpstr>
      <vt:lpstr>Задачи взаимодействия ДОУ с родителями</vt:lpstr>
      <vt:lpstr>Презентация PowerPoint</vt:lpstr>
      <vt:lpstr>Принципы взаимодействия ДОУ с родителями: </vt:lpstr>
      <vt:lpstr>Презентация PowerPoint</vt:lpstr>
      <vt:lpstr>Сложности во взаимодействии</vt:lpstr>
      <vt:lpstr>Группы родителей</vt:lpstr>
      <vt:lpstr>Презентация PowerPoint</vt:lpstr>
      <vt:lpstr>Формы общения с родителями</vt:lpstr>
      <vt:lpstr>Семейный досуг</vt:lpstr>
      <vt:lpstr>Методы планирования  семейного досуга</vt:lpstr>
      <vt:lpstr>Формы сопровождения</vt:lpstr>
      <vt:lpstr>Нетрадиционные формы проведения родительских собраний</vt:lpstr>
      <vt:lpstr>Наглядно-тематический родительский уголок</vt:lpstr>
      <vt:lpstr>Ширмы с информацией для педагогов и родителей</vt:lpstr>
      <vt:lpstr>Ширмы с информацией</vt:lpstr>
      <vt:lpstr>Интернет-сайт</vt:lpstr>
      <vt:lpstr>Переписка педагогов и родителей </vt:lpstr>
      <vt:lpstr>Критерии эффективности взаимодействия с родителями</vt:lpstr>
      <vt:lpstr>Презентация PowerPoint</vt:lpstr>
      <vt:lpstr>Спасибо за внимание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Windows User</cp:lastModifiedBy>
  <cp:revision>82</cp:revision>
  <dcterms:created xsi:type="dcterms:W3CDTF">2015-01-15T12:03:38Z</dcterms:created>
  <dcterms:modified xsi:type="dcterms:W3CDTF">2019-11-21T11:11:38Z</dcterms:modified>
</cp:coreProperties>
</file>