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12" r:id="rId3"/>
    <p:sldId id="303" r:id="rId4"/>
    <p:sldId id="306" r:id="rId5"/>
    <p:sldId id="310" r:id="rId6"/>
    <p:sldId id="304" r:id="rId7"/>
    <p:sldId id="311" r:id="rId8"/>
    <p:sldId id="262" r:id="rId9"/>
    <p:sldId id="308" r:id="rId10"/>
    <p:sldId id="320" r:id="rId11"/>
    <p:sldId id="319" r:id="rId12"/>
    <p:sldId id="317" r:id="rId13"/>
    <p:sldId id="315" r:id="rId14"/>
    <p:sldId id="316" r:id="rId15"/>
    <p:sldId id="309" r:id="rId16"/>
    <p:sldId id="314" r:id="rId17"/>
    <p:sldId id="258" r:id="rId18"/>
    <p:sldId id="260" r:id="rId19"/>
    <p:sldId id="261" r:id="rId20"/>
    <p:sldId id="264" r:id="rId21"/>
    <p:sldId id="265" r:id="rId22"/>
    <p:sldId id="266" r:id="rId23"/>
    <p:sldId id="269" r:id="rId24"/>
    <p:sldId id="270" r:id="rId25"/>
    <p:sldId id="271" r:id="rId26"/>
    <p:sldId id="272" r:id="rId27"/>
    <p:sldId id="273" r:id="rId28"/>
    <p:sldId id="274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301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60A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fs3.ppt4web.ru/images/163948/207366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412776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</a:rPr>
              <a:t>Ж_З_НЬ  ПР_КР_СН_  _ </a:t>
            </a:r>
          </a:p>
          <a:p>
            <a:pPr algn="ctr"/>
            <a:endParaRPr lang="ru-RU" sz="60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00B0F0"/>
                </a:solidFill>
              </a:rPr>
              <a:t>_ Д_В_Т_ЛЬН_!</a:t>
            </a:r>
            <a:endParaRPr lang="ru-RU" sz="6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lanwallpaper.com/static/images/Recruitment-PowerPoint-background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55576" y="90872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	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 — главный проектировщик своей жизни, независимо от того, понимаете вы это или нет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Роббинс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Энтони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(род. 1960 ) - американский писатель, предприниматель, занимающийся темой саморазвития, профессиональный оратор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Users\юля\Desktop\фото 2017\фотки\IMG_20170907_1545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8568952" cy="63187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3303" y="332656"/>
            <a:ext cx="83408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ЖИЗНЬ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ПРЕКРАСНА И УДИВИТЕЛЬНА»!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Почувствуй Это!!!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C:\Users\юля\Desktop\фото 2017\фотки\IMG_20170912_1321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5208"/>
            <a:ext cx="8424936" cy="62857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3303" y="332656"/>
            <a:ext cx="83408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ЖИЗНЬ</a:t>
            </a:r>
            <a:r>
              <a:rPr lang="ru-RU" sz="3600" b="1" dirty="0" smtClean="0">
                <a:solidFill>
                  <a:srgbClr val="002060"/>
                </a:solidFill>
              </a:rPr>
              <a:t> ПРЕКРАСНА И УДИВИТЕЛЬНА»!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Почувствуй Это!!!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Users\юля\Desktop\фото 2017\фотки\IMG_20170928_1544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56918" cy="61926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7692" y="332656"/>
            <a:ext cx="835209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ЖИЗНЬ </a:t>
            </a:r>
            <a:r>
              <a:rPr lang="ru-RU" sz="3600" b="1" dirty="0" smtClean="0">
                <a:solidFill>
                  <a:srgbClr val="002060"/>
                </a:solidFill>
              </a:rPr>
              <a:t>ПРЕКРАСНА И УДИВИТЕЛЬНА»!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Почувствуй Это!!!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C:\Users\юля\Desktop\фото 2017\фотки\IMG_20170928_1626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7"/>
            <a:ext cx="8352928" cy="62646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23453" y="332656"/>
            <a:ext cx="81805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«ЖИЗНЬ </a:t>
            </a:r>
            <a:r>
              <a:rPr lang="ru-RU" sz="3600" b="1" dirty="0" smtClean="0">
                <a:solidFill>
                  <a:srgbClr val="002060"/>
                </a:solidFill>
              </a:rPr>
              <a:t>ПРЕКРАСНА И УДИВИТЕЛЬНА»!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Почувствуй Это!!!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C:\Users\юля\Desktop\фото 2017\фотки\IMG_20170912_1553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37"/>
          <a:stretch>
            <a:fillRect/>
          </a:stretch>
        </p:blipFill>
        <p:spPr bwMode="auto">
          <a:xfrm>
            <a:off x="0" y="188640"/>
            <a:ext cx="8867650" cy="64087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23453" y="332656"/>
            <a:ext cx="81805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«ЖИЗНЬ </a:t>
            </a:r>
            <a:r>
              <a:rPr lang="ru-RU" sz="3600" b="1" dirty="0" smtClean="0">
                <a:solidFill>
                  <a:srgbClr val="002060"/>
                </a:solidFill>
              </a:rPr>
              <a:t>ПРЕКРАСНА И УДИВИТЕЛЬНА»!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Почувствуй Это!!!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images.myshared.ru/4/273053/slide_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vpk.at.ua/9.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hunudep.com/wp-content/uploads/2015/12/bst-hinh-nen-powerpoint-moi-nhat-va-dep-nhat-hinh-anh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myshared.ru/19/1229854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3.ppt4web.ru/images/163948/207366/640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412776"/>
            <a:ext cx="7416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B0F0"/>
                </a:solidFill>
              </a:rPr>
              <a:t>ЖИЗНЬ  ПРЕКРАСНА  И </a:t>
            </a:r>
          </a:p>
          <a:p>
            <a:pPr algn="ctr"/>
            <a:r>
              <a:rPr lang="ru-RU" sz="6000" b="1" i="1" dirty="0" smtClean="0">
                <a:solidFill>
                  <a:srgbClr val="00B0F0"/>
                </a:solidFill>
              </a:rPr>
              <a:t>УДИВИТЕЛЬНА!</a:t>
            </a:r>
            <a:endParaRPr lang="ru-RU" sz="60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mirpps.ru/shablony-dlja-prezentacii/xshablon10.jpg.pagespeed.ic.A548k4u-L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freeppt.net/template/Glassy_Blue_Earth_presentation_pp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3.bp.blogspot.com/-CmetoP9WCHI/TxqHiGv0jAI/AAAAAAAAAEc/786J9GftGRo/s1600/sd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5klass.net/datas/fizika/Volshebnyj-mir-zvukov/0034-034-Volshebnyj-mir-zvu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linda6035.ucoz.ru/_ld/1/185726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pedsovet.su/_ld/455/15302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powerpointstemplate.com/wp-content/uploads/2016/04/Powerpoint-Templates-busine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present5.com/presentforday2/20161129/detskiy_fond_oon_(yunisef).pptx_images/detskiy_fond_oon_(yunisef).pptx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vse-frazi.ru/wp-content/uploads/2017/03/4576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0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ptbackground.net/background/Background-Powerpoint-Perspective-for-Powerpoint-Templat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www.stihi.ru/pics/2016/07/02/10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560840" cy="5226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ptbackground.net/background/Background-Powerpoint-Perspective-for-Powerpoint-Templat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2204864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«Наша жизнь — путешествие. Идея — путеводитель. Нет путеводителя, и все останавливается, цель утрачена, и сил как не бывало»</a:t>
            </a:r>
          </a:p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(В. Гюго).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sili-prirodi.ru/wp-content/uploads/2017/03/%D0%A1%D0%BB%D0%B0%D0%B9%D0%B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683568" y="5517232"/>
            <a:ext cx="8231099" cy="8925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конце концов,  главное в жизни - это сама жизнь.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Теодор Драйзер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http://static4.depositphotos.com/1000792/321/v/950/depositphotos_3215534-stock-illustration-cartoon-goldfish-quee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640308" cy="5757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6601" y="260648"/>
            <a:ext cx="5694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Упражнение  «Золотая рыбка»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6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6144" y="1916832"/>
            <a:ext cx="8262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7030A0"/>
                </a:solidFill>
              </a:rPr>
              <a:t>Ж_зн_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err="1" smtClean="0">
                <a:solidFill>
                  <a:srgbClr val="7030A0"/>
                </a:solidFill>
              </a:rPr>
              <a:t>д_н_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err="1" smtClean="0">
                <a:solidFill>
                  <a:srgbClr val="7030A0"/>
                </a:solidFill>
              </a:rPr>
              <a:t>н_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err="1" smtClean="0">
                <a:solidFill>
                  <a:srgbClr val="7030A0"/>
                </a:solidFill>
              </a:rPr>
              <a:t>д_бр_</a:t>
            </a:r>
            <a:r>
              <a:rPr lang="ru-RU" sz="4000" b="1" dirty="0" smtClean="0">
                <a:solidFill>
                  <a:srgbClr val="7030A0"/>
                </a:solidFill>
              </a:rPr>
              <a:t>  _    </a:t>
            </a:r>
            <a:r>
              <a:rPr lang="ru-RU" sz="4000" b="1" dirty="0" err="1" smtClean="0">
                <a:solidFill>
                  <a:srgbClr val="7030A0"/>
                </a:solidFill>
              </a:rPr>
              <a:t>д_л_</a:t>
            </a:r>
            <a:r>
              <a:rPr lang="ru-RU" sz="4000" b="1" dirty="0" smtClean="0">
                <a:solidFill>
                  <a:srgbClr val="7030A0"/>
                </a:solidFill>
              </a:rPr>
              <a:t> 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1208" y="3645024"/>
            <a:ext cx="8792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7030A0"/>
                </a:solidFill>
              </a:rPr>
              <a:t>Ж_зн_</a:t>
            </a:r>
            <a:r>
              <a:rPr lang="ru-RU" sz="4000" b="1" dirty="0" smtClean="0">
                <a:solidFill>
                  <a:srgbClr val="7030A0"/>
                </a:solidFill>
              </a:rPr>
              <a:t>   </a:t>
            </a:r>
            <a:r>
              <a:rPr lang="ru-RU" sz="4000" b="1" dirty="0" err="1" smtClean="0">
                <a:solidFill>
                  <a:srgbClr val="7030A0"/>
                </a:solidFill>
              </a:rPr>
              <a:t>пр_ж_ть</a:t>
            </a:r>
            <a:r>
              <a:rPr lang="ru-RU" sz="4000" b="1" dirty="0" smtClean="0">
                <a:solidFill>
                  <a:srgbClr val="7030A0"/>
                </a:solidFill>
              </a:rPr>
              <a:t> – </a:t>
            </a:r>
            <a:r>
              <a:rPr lang="ru-RU" sz="4000" b="1" dirty="0" err="1" smtClean="0">
                <a:solidFill>
                  <a:srgbClr val="7030A0"/>
                </a:solidFill>
              </a:rPr>
              <a:t>н_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err="1" smtClean="0">
                <a:solidFill>
                  <a:srgbClr val="7030A0"/>
                </a:solidFill>
              </a:rPr>
              <a:t>п_л_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err="1" smtClean="0">
                <a:solidFill>
                  <a:srgbClr val="7030A0"/>
                </a:solidFill>
              </a:rPr>
              <a:t>п_р_йт_</a:t>
            </a:r>
            <a:r>
              <a:rPr lang="ru-RU" sz="4000" b="1" dirty="0" smtClean="0">
                <a:solidFill>
                  <a:srgbClr val="7030A0"/>
                </a:solidFill>
              </a:rPr>
              <a:t>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980728"/>
            <a:ext cx="404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Расшифруйте пословицу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nordicwalking.com.ua/images/stories/trenirovka_na_ul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332656"/>
            <a:ext cx="53558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Упражнение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«Письмо в будущее»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353</TotalTime>
  <Words>115</Words>
  <Application>Microsoft Office PowerPoint</Application>
  <PresentationFormat>Экран (4:3)</PresentationFormat>
  <Paragraphs>29</Paragraphs>
  <Slides>54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– прекрасна и удивительна</dc:title>
  <dc:creator>юля</dc:creator>
  <cp:lastModifiedBy>1</cp:lastModifiedBy>
  <cp:revision>38</cp:revision>
  <dcterms:created xsi:type="dcterms:W3CDTF">2017-10-29T08:09:23Z</dcterms:created>
  <dcterms:modified xsi:type="dcterms:W3CDTF">2019-11-21T05:04:45Z</dcterms:modified>
</cp:coreProperties>
</file>