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notesMasterIdLst>
    <p:notesMasterId r:id="rId9"/>
  </p:notesMasterIdLst>
  <p:sldIdLst>
    <p:sldId id="258" r:id="rId2"/>
    <p:sldId id="261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8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75265-9F5E-46A8-95BC-D6C0B17F474A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B13E-2ADB-457F-B6E5-AA7CA3C1A2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09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4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5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35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4406901"/>
            <a:ext cx="7886700" cy="1362075"/>
          </a:xfrm>
        </p:spPr>
        <p:txBody>
          <a:bodyPr anchor="t"/>
          <a:lstStyle>
            <a:lvl1pPr>
              <a:defRPr sz="3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906713"/>
            <a:ext cx="78867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5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0863"/>
            <a:ext cx="3886200" cy="435133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0863"/>
            <a:ext cx="3886200" cy="435133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65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35113"/>
            <a:ext cx="386715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74876"/>
            <a:ext cx="3867150" cy="399732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8" y="1535113"/>
            <a:ext cx="386834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8" y="2174876"/>
            <a:ext cx="3868340" cy="399732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9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345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6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85801"/>
            <a:ext cx="3009900" cy="1160463"/>
          </a:xfrm>
        </p:spPr>
        <p:txBody>
          <a:bodyPr anchor="b"/>
          <a:lstStyle>
            <a:lvl1pPr>
              <a:defRPr sz="15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998" y="685800"/>
            <a:ext cx="4725590" cy="54864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3888" y="1846264"/>
            <a:ext cx="3009900" cy="432593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71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8806" y="4800600"/>
            <a:ext cx="5382816" cy="566738"/>
          </a:xfrm>
        </p:spPr>
        <p:txBody>
          <a:bodyPr anchor="b"/>
          <a:lstStyle>
            <a:lvl1pPr>
              <a:defRPr sz="15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78806" y="685801"/>
            <a:ext cx="5382816" cy="40417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8806" y="5367338"/>
            <a:ext cx="5382816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77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086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14D02-8B67-497C-AC7F-EA44A5E3A565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40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7A0F82E-698B-4E52-A65A-506D383FF852}"/>
              </a:ext>
            </a:extLst>
          </p:cNvPr>
          <p:cNvSpPr/>
          <p:nvPr/>
        </p:nvSpPr>
        <p:spPr>
          <a:xfrm>
            <a:off x="323528" y="404664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Стили литературного языка. Публицистический стиль.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6AAFEE-5B69-4EFD-BF93-5D5E9D095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2926294"/>
            <a:ext cx="4680520" cy="41751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15D7A45E-C1F7-42AA-9240-B6B2543E27F4}"/>
              </a:ext>
            </a:extLst>
          </p:cNvPr>
          <p:cNvSpPr/>
          <p:nvPr/>
        </p:nvSpPr>
        <p:spPr>
          <a:xfrm>
            <a:off x="2428961" y="462527"/>
            <a:ext cx="3168352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Стили речи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67D39E2C-EE2B-4077-85CE-729233758819}"/>
              </a:ext>
            </a:extLst>
          </p:cNvPr>
          <p:cNvSpPr/>
          <p:nvPr/>
        </p:nvSpPr>
        <p:spPr>
          <a:xfrm>
            <a:off x="738852" y="1759295"/>
            <a:ext cx="2376264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Разговорный 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3CCA739-3588-40D5-B991-915EDC7F5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762463"/>
            <a:ext cx="2383743" cy="658425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DAE55C3-9C7E-46D0-963F-718C7913F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325" y="3099787"/>
            <a:ext cx="2383743" cy="658425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F28885D-0E67-4C8E-928A-014EB8F1F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83" y="4370205"/>
            <a:ext cx="2696218" cy="732862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5F638781-682E-4B42-B6A4-D9F389602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5648" y="3112442"/>
            <a:ext cx="2675052" cy="964630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CF834C03-414A-4C11-9DD5-0E37F79E4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836" y="4399632"/>
            <a:ext cx="2708818" cy="954107"/>
          </a:xfrm>
          <a:prstGeom prst="rect">
            <a:avLst/>
          </a:prstGeom>
        </p:spPr>
      </p:pic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CC1C5C19-66B1-4A6B-8A5E-5120EADE68CA}"/>
              </a:ext>
            </a:extLst>
          </p:cNvPr>
          <p:cNvSpPr/>
          <p:nvPr/>
        </p:nvSpPr>
        <p:spPr>
          <a:xfrm rot="1906709">
            <a:off x="2547569" y="1135096"/>
            <a:ext cx="216024" cy="637719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Стрелка: вниз 35">
            <a:extLst>
              <a:ext uri="{FF2B5EF4-FFF2-40B4-BE49-F238E27FC236}">
                <a16:creationId xmlns:a16="http://schemas.microsoft.com/office/drawing/2014/main" id="{33E5F8ED-96EE-4893-A6EC-693656A38936}"/>
              </a:ext>
            </a:extLst>
          </p:cNvPr>
          <p:cNvSpPr/>
          <p:nvPr/>
        </p:nvSpPr>
        <p:spPr>
          <a:xfrm rot="20086582">
            <a:off x="5157251" y="1135096"/>
            <a:ext cx="216024" cy="637719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трелка: вниз 36">
            <a:extLst>
              <a:ext uri="{FF2B5EF4-FFF2-40B4-BE49-F238E27FC236}">
                <a16:creationId xmlns:a16="http://schemas.microsoft.com/office/drawing/2014/main" id="{8EEB247B-31DF-4C5B-A8B0-6FA9E150C50F}"/>
              </a:ext>
            </a:extLst>
          </p:cNvPr>
          <p:cNvSpPr/>
          <p:nvPr/>
        </p:nvSpPr>
        <p:spPr>
          <a:xfrm rot="1906709">
            <a:off x="5068341" y="2467076"/>
            <a:ext cx="216024" cy="637719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81170773-F0E2-459C-B6C1-49E5F5BEFD6D}"/>
              </a:ext>
            </a:extLst>
          </p:cNvPr>
          <p:cNvSpPr/>
          <p:nvPr/>
        </p:nvSpPr>
        <p:spPr>
          <a:xfrm rot="19851168">
            <a:off x="6942702" y="2476356"/>
            <a:ext cx="216024" cy="637719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трелка: вниз 38">
            <a:extLst>
              <a:ext uri="{FF2B5EF4-FFF2-40B4-BE49-F238E27FC236}">
                <a16:creationId xmlns:a16="http://schemas.microsoft.com/office/drawing/2014/main" id="{1B8C95EE-ACDE-4770-B627-AF72C338BF1A}"/>
              </a:ext>
            </a:extLst>
          </p:cNvPr>
          <p:cNvSpPr/>
          <p:nvPr/>
        </p:nvSpPr>
        <p:spPr>
          <a:xfrm rot="891048" flipH="1">
            <a:off x="5473480" y="2499939"/>
            <a:ext cx="247666" cy="1869756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трелка: вниз 39">
            <a:extLst>
              <a:ext uri="{FF2B5EF4-FFF2-40B4-BE49-F238E27FC236}">
                <a16:creationId xmlns:a16="http://schemas.microsoft.com/office/drawing/2014/main" id="{8783C9B6-E767-4757-9569-40954BC79CF7}"/>
              </a:ext>
            </a:extLst>
          </p:cNvPr>
          <p:cNvSpPr/>
          <p:nvPr/>
        </p:nvSpPr>
        <p:spPr>
          <a:xfrm rot="21004174" flipH="1">
            <a:off x="6220052" y="2506777"/>
            <a:ext cx="247666" cy="1869756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328902F-4450-438B-A48D-22D076D4EE9D}"/>
              </a:ext>
            </a:extLst>
          </p:cNvPr>
          <p:cNvSpPr/>
          <p:nvPr/>
        </p:nvSpPr>
        <p:spPr>
          <a:xfrm>
            <a:off x="5031667" y="1798585"/>
            <a:ext cx="20008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Книжные  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F37D90FA-9DFA-4F1D-A6EF-88BAF24F4838}"/>
              </a:ext>
            </a:extLst>
          </p:cNvPr>
          <p:cNvSpPr/>
          <p:nvPr/>
        </p:nvSpPr>
        <p:spPr>
          <a:xfrm>
            <a:off x="3188533" y="3126307"/>
            <a:ext cx="1880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 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14321792-6088-41F2-A474-E3EF2BE03E17}"/>
              </a:ext>
            </a:extLst>
          </p:cNvPr>
          <p:cNvSpPr/>
          <p:nvPr/>
        </p:nvSpPr>
        <p:spPr>
          <a:xfrm>
            <a:off x="6616786" y="3159462"/>
            <a:ext cx="2527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Официально-</a:t>
            </a:r>
          </a:p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деловой 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50CD5332-C512-4832-801A-50782FBE1AE4}"/>
              </a:ext>
            </a:extLst>
          </p:cNvPr>
          <p:cNvSpPr/>
          <p:nvPr/>
        </p:nvSpPr>
        <p:spPr>
          <a:xfrm>
            <a:off x="3061645" y="4514751"/>
            <a:ext cx="2708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9A3C14-BCF1-4486-9FA9-BA07BD574FD2}"/>
              </a:ext>
            </a:extLst>
          </p:cNvPr>
          <p:cNvSpPr txBox="1"/>
          <p:nvPr/>
        </p:nvSpPr>
        <p:spPr>
          <a:xfrm>
            <a:off x="6102417" y="4430902"/>
            <a:ext cx="2985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Публицисти-ческий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63" y="3157039"/>
            <a:ext cx="9144000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назначение публицистического стиля?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68" y="3710761"/>
            <a:ext cx="8715375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публицистического стиля — сообщая, убеждать, воздействовать на слушателей, читателей, на их чувства, поведение, поступки, формировать у людей правильное отношение к общественным проблемам.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63" y="256864"/>
            <a:ext cx="907727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Что обозначает слово «публицистика»?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2381" y="942917"/>
            <a:ext cx="90772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3538" algn="just"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стиля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публицистический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от латинского слова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publicus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общественный (в нашем языке есть слово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значений которого — люди, народ).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9EBEF5B-283F-4002-AED7-E219F0F6FA19}"/>
              </a:ext>
            </a:extLst>
          </p:cNvPr>
          <p:cNvSpPr/>
          <p:nvPr/>
        </p:nvSpPr>
        <p:spPr>
          <a:xfrm>
            <a:off x="467544" y="382012"/>
            <a:ext cx="828092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Публицистический стиль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сложное речевое единство, в нем органически сливаются черты разных функциональных стилей: научного, официально-делового, художественного, разговорного.</a:t>
            </a:r>
          </a:p>
        </p:txBody>
      </p:sp>
      <p:pic>
        <p:nvPicPr>
          <p:cNvPr id="1026" name="Picture 2" descr="Картинки по запросу человечки для презентации">
            <a:extLst>
              <a:ext uri="{FF2B5EF4-FFF2-40B4-BE49-F238E27FC236}">
                <a16:creationId xmlns:a16="http://schemas.microsoft.com/office/drawing/2014/main" id="{A036FA7C-A69C-40B9-8AB3-8E401DE99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5328592" cy="354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64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7CE10E-9E1D-489F-B58B-8B7758F8B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597327"/>
            <a:ext cx="3491880" cy="42862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BF078C-61AF-4AE7-9254-F7805C9911A4}"/>
              </a:ext>
            </a:extLst>
          </p:cNvPr>
          <p:cNvSpPr/>
          <p:nvPr/>
        </p:nvSpPr>
        <p:spPr>
          <a:xfrm>
            <a:off x="0" y="548680"/>
            <a:ext cx="6084168" cy="60016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публицистическом стиле могут использоваться слова в переносном значении и слова так называемой 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«газетной образности».</a:t>
            </a: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стандартные сочетания слов, которые сближают публицистический стиль с языковыми шаблонами официально-делового стиля. Например: </a:t>
            </a:r>
            <a:r>
              <a:rPr lang="ru-RU" sz="3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белое золото - хлопок, огненные годы - военные годы.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6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98AB74C-4432-4B01-923B-C1F85FFD0852}"/>
              </a:ext>
            </a:extLst>
          </p:cNvPr>
          <p:cNvSpPr/>
          <p:nvPr/>
        </p:nvSpPr>
        <p:spPr>
          <a:xfrm>
            <a:off x="0" y="404664"/>
            <a:ext cx="9144000" cy="5016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Определите, что обозначается следующими сочетаниями слов:</a:t>
            </a:r>
          </a:p>
          <a:p>
            <a:pPr indent="450215" algn="just"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белая смерть -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битва за урожай -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черное золото -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зеленый щит земли - 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королева спорта –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голубые дороги -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098721-FB73-40F3-B970-3C01462AE600}"/>
              </a:ext>
            </a:extLst>
          </p:cNvPr>
          <p:cNvSpPr txBox="1"/>
          <p:nvPr/>
        </p:nvSpPr>
        <p:spPr>
          <a:xfrm>
            <a:off x="3491880" y="1844824"/>
            <a:ext cx="145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сахар,</a:t>
            </a:r>
            <a:endParaRPr lang="ru-RU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3CC970-FAA3-4EC8-8DFD-A1E193CB7EBF}"/>
              </a:ext>
            </a:extLst>
          </p:cNvPr>
          <p:cNvSpPr txBox="1"/>
          <p:nvPr/>
        </p:nvSpPr>
        <p:spPr>
          <a:xfrm>
            <a:off x="4067944" y="2393712"/>
            <a:ext cx="4114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уборка урожая,</a:t>
            </a:r>
            <a:endParaRPr lang="ru-RU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3F5F6-F109-482D-A316-E2DE5C8F1191}"/>
              </a:ext>
            </a:extLst>
          </p:cNvPr>
          <p:cNvSpPr txBox="1"/>
          <p:nvPr/>
        </p:nvSpPr>
        <p:spPr>
          <a:xfrm>
            <a:off x="3564599" y="2986792"/>
            <a:ext cx="1565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нефть,</a:t>
            </a:r>
            <a:endParaRPr lang="ru-RU" sz="3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A38689-D551-4064-A166-0E9D98963B5A}"/>
              </a:ext>
            </a:extLst>
          </p:cNvPr>
          <p:cNvSpPr txBox="1"/>
          <p:nvPr/>
        </p:nvSpPr>
        <p:spPr>
          <a:xfrm>
            <a:off x="4572000" y="3494792"/>
            <a:ext cx="975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лес,</a:t>
            </a:r>
            <a:endParaRPr lang="ru-RU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3382BB-2DF8-48C9-B3D9-74FC661D3D52}"/>
              </a:ext>
            </a:extLst>
          </p:cNvPr>
          <p:cNvSpPr txBox="1"/>
          <p:nvPr/>
        </p:nvSpPr>
        <p:spPr>
          <a:xfrm>
            <a:off x="4016782" y="4087872"/>
            <a:ext cx="4114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легкая атлетика,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4505DF-ED31-408D-B714-2655C3130A6F}"/>
              </a:ext>
            </a:extLst>
          </p:cNvPr>
          <p:cNvSpPr txBox="1"/>
          <p:nvPr/>
        </p:nvSpPr>
        <p:spPr>
          <a:xfrm>
            <a:off x="4016782" y="4610150"/>
            <a:ext cx="2935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водные пути.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93808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5A43333-5CA5-42A9-B154-47832E288B50}"/>
              </a:ext>
            </a:extLst>
          </p:cNvPr>
          <p:cNvSpPr/>
          <p:nvPr/>
        </p:nvSpPr>
        <p:spPr>
          <a:xfrm>
            <a:off x="287524" y="1484784"/>
            <a:ext cx="8568952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Домашнее задание: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§ 10, упражнение 62 (подготовка устного выступления), упражнение 63.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20362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Стандартная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</Template>
  <TotalTime>215</TotalTime>
  <Words>216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Blank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Публицистический стиль Заметка в газету</dc:title>
  <dc:creator>гукасян</dc:creator>
  <cp:lastModifiedBy>User</cp:lastModifiedBy>
  <cp:revision>26</cp:revision>
  <dcterms:created xsi:type="dcterms:W3CDTF">2009-12-02T11:55:41Z</dcterms:created>
  <dcterms:modified xsi:type="dcterms:W3CDTF">2019-09-18T15:47:06Z</dcterms:modified>
</cp:coreProperties>
</file>