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1" r:id="rId2"/>
    <p:sldId id="274" r:id="rId3"/>
    <p:sldId id="270" r:id="rId4"/>
    <p:sldId id="268" r:id="rId5"/>
    <p:sldId id="267" r:id="rId6"/>
    <p:sldId id="258" r:id="rId7"/>
    <p:sldId id="264" r:id="rId8"/>
    <p:sldId id="266" r:id="rId9"/>
    <p:sldId id="275" r:id="rId10"/>
    <p:sldId id="269" r:id="rId11"/>
    <p:sldId id="276" r:id="rId12"/>
    <p:sldId id="278" r:id="rId13"/>
    <p:sldId id="280" r:id="rId14"/>
    <p:sldId id="281" r:id="rId15"/>
    <p:sldId id="282" r:id="rId16"/>
    <p:sldId id="304" r:id="rId17"/>
    <p:sldId id="306" r:id="rId18"/>
    <p:sldId id="307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D6A6"/>
    <a:srgbClr val="CCECFF"/>
    <a:srgbClr val="99FF99"/>
    <a:srgbClr val="00CC99"/>
    <a:srgbClr val="99FF66"/>
    <a:srgbClr val="90B7F0"/>
    <a:srgbClr val="A7C6F3"/>
    <a:srgbClr val="66CCFF"/>
    <a:srgbClr val="9966FF"/>
    <a:srgbClr val="007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444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143000"/>
            <a:ext cx="89154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Растительный мир 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Восточной Сибири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7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Дальнего Востока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subTitle" idx="1"/>
          </p:nvPr>
        </p:nvSpPr>
        <p:spPr>
          <a:xfrm>
            <a:off x="304800" y="5257800"/>
            <a:ext cx="8458200" cy="1447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  <a:solidFill>
            <a:srgbClr val="007033"/>
          </a:solidFill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Пихта Сибирская</a:t>
            </a:r>
            <a:r>
              <a:rPr lang="ru-RU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 - род растений из подотдела голосемянных, класса хвойных, семейства елевых. Пирамидальные деревья, несущие кольчато-расположенные горизонтальные ветви. Листья (хвои) игольчатые, плоские, у основания, суженные в короткий черешок, цельно крайние, снизу с двумя белыми полосками, сохраняющиеся в течение нескольких лет. На ветвях литья обыкновенно расправлены гребенчато вследствие изгибания черешков на две стороны. Почки почти шарообразные, тупые или конусовидные. Для древесины пихт характерно отсутствие смоляных ходов и построение сердцевинных лучей только из равномерно утолщенных продольных клеток с простыми порами.</a:t>
            </a:r>
            <a:endParaRPr lang="ru-RU" dirty="0">
              <a:solidFill>
                <a:srgbClr val="99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1\Desktop\Abies-nordmanniana_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85999"/>
            <a:ext cx="9144000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00600" y="0"/>
            <a:ext cx="43434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900" b="1" u="sng" dirty="0" smtClean="0">
                <a:latin typeface="Times New Roman" pitchFamily="18" charset="0"/>
                <a:cs typeface="Times New Roman" pitchFamily="18" charset="0"/>
              </a:rPr>
              <a:t> Даурская лилия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— многолетний красивый, выносливый цветок. По срокам цветения это самая ранняя из всех видов лилий. Цветы пригодны для групповой посадки.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Она хорошо растёт на влажных суглинистых почвах с большим содержанием перегноя, имеющую слабокислую среду, не переносит присутствие извести. Зимостойкий цветок нуждается в поливе под корень, поскольку её листья склонны к серой гнили. Лилии цветут в полутени и на солнце. Начало цветения приходится на июнь.</a:t>
            </a:r>
          </a:p>
          <a:p>
            <a:endParaRPr lang="ru-RU" dirty="0"/>
          </a:p>
        </p:txBody>
      </p:sp>
      <p:pic>
        <p:nvPicPr>
          <p:cNvPr id="14338" name="Picture 2" descr="C:\Users\1\Desktop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006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126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4495800" cy="6858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sz="1800" b="1" u="sng" cap="none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Ольха Сибирская </a:t>
            </a:r>
            <a:r>
              <a:rPr lang="ru-RU" sz="1800" cap="none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- в основном растет на берегах речек или в подлесках хвойных лесов. Это небольшое дерево, но может быть и кустарник. Максимальная его высота роста составляет примерно 8-10 метров. Растение покрыто гладкой на ощупь буро-коричневой корой. У молодых побегов наблюдается слабая </a:t>
            </a:r>
            <a:r>
              <a:rPr lang="ru-RU" sz="1800" cap="none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опушенность</a:t>
            </a:r>
            <a:r>
              <a:rPr lang="ru-RU" sz="1800" cap="none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. Листья дерева имеют </a:t>
            </a:r>
            <a:r>
              <a:rPr lang="ru-RU" sz="1800" cap="none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крупнояйцевидную</a:t>
            </a:r>
            <a:r>
              <a:rPr lang="ru-RU" sz="1800" cap="none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форму, сверху они голые и темно-зеленого цвета, а снизу, немного </a:t>
            </a:r>
            <a:r>
              <a:rPr lang="ru-RU" sz="1800" cap="none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припушенные</a:t>
            </a:r>
            <a:r>
              <a:rPr lang="ru-RU" sz="1800" cap="none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и сизоватые на цвет. Это дерево никогда не цветет, отлично справляется с морозами и является лечебным, так как в его коре было обнаружены дубильные вещества</a:t>
            </a:r>
            <a:r>
              <a:rPr lang="ru-RU" sz="1800" cap="none" dirty="0" smtClean="0">
                <a:solidFill>
                  <a:schemeClr val="tx1"/>
                </a:solidFill>
                <a:effectLst/>
              </a:rPr>
              <a:t>.</a:t>
            </a:r>
            <a:endParaRPr lang="ru-RU" sz="1800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0" y="0"/>
            <a:ext cx="44196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just"/>
            <a:r>
              <a:rPr lang="ru-RU" sz="2000" b="1" u="sng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Башмачок крупноцветковый </a:t>
            </a: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это многолетнее травянистое растение, относящееся к семейству орхидных. Его основное корневище, укороченное и толстое, от которого отходят нитевидные извилистые тоненькие корешки. </a:t>
            </a:r>
            <a:b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Стебель достигает высоты до 45 сантиметров,  выше имеются три, четыре листа, они сидячие, со стеблеобъемлющими основаниями, форма их овальная и заостренная на конце.</a:t>
            </a:r>
            <a:b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Предельный возраст близкого к крупноцветковому башмачку североамериканского вида составляет двадцать три года. В природе есть формы с разными окрасками, например, фиолетово-розовая с чуть розоватой губой; желтоватая с сетью зеленых жилок; чисто-белая разновидность.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1\Desktop\cypripedium_macranth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714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24400"/>
            <a:ext cx="9144000" cy="21336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sz="1800" b="1" u="sng" cap="none" dirty="0" err="1" smtClean="0">
                <a:latin typeface="Times New Roman" pitchFamily="18" charset="0"/>
                <a:cs typeface="Times New Roman" pitchFamily="18" charset="0"/>
              </a:rPr>
              <a:t>Шикша</a:t>
            </a:r>
            <a:r>
              <a:rPr lang="ru-RU" sz="1800" b="1" u="sng" cap="none" dirty="0" smtClean="0">
                <a:latin typeface="Times New Roman" pitchFamily="18" charset="0"/>
                <a:cs typeface="Times New Roman" pitchFamily="18" charset="0"/>
              </a:rPr>
              <a:t> сибирская </a:t>
            </a: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– также имеет названия: Водяника Сибирская, </a:t>
            </a:r>
            <a:r>
              <a:rPr lang="ru-RU" sz="1800" cap="none" dirty="0" err="1" smtClean="0">
                <a:latin typeface="Times New Roman" pitchFamily="18" charset="0"/>
                <a:cs typeface="Times New Roman" pitchFamily="18" charset="0"/>
              </a:rPr>
              <a:t>Шикша</a:t>
            </a: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 черная, Лопарская ягода, Водянка, </a:t>
            </a:r>
            <a:r>
              <a:rPr lang="ru-RU" sz="1800" cap="none" dirty="0" err="1" smtClean="0">
                <a:latin typeface="Times New Roman" pitchFamily="18" charset="0"/>
                <a:cs typeface="Times New Roman" pitchFamily="18" charset="0"/>
              </a:rPr>
              <a:t>Вороница</a:t>
            </a: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cap="none" dirty="0" err="1" smtClean="0">
                <a:latin typeface="Times New Roman" pitchFamily="18" charset="0"/>
                <a:cs typeface="Times New Roman" pitchFamily="18" charset="0"/>
              </a:rPr>
              <a:t>Верис</a:t>
            </a: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, Медвежья ягода и т.д. </a:t>
            </a:r>
            <a:r>
              <a:rPr lang="ru-RU" sz="1800" cap="none" dirty="0" smtClean="0"/>
              <a:t/>
            </a:r>
            <a:br>
              <a:rPr lang="ru-RU" sz="1800" cap="none" dirty="0" smtClean="0"/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Вечнозеленый кустарничек с распростертыми стелющимися ветвями. В народной медицине используется как лечебное средство, влияющее на нервную систему. Проявляет противосудорожное, успокаивающее, желчегонное, гипотензивное, </a:t>
            </a:r>
            <a:r>
              <a:rPr lang="ru-RU" sz="1800" cap="none" dirty="0" err="1" smtClean="0">
                <a:latin typeface="Times New Roman" pitchFamily="18" charset="0"/>
                <a:cs typeface="Times New Roman" pitchFamily="18" charset="0"/>
              </a:rPr>
              <a:t>фитонцидное</a:t>
            </a: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, мочегонное и другие целебные свойства.</a:t>
            </a:r>
            <a:endParaRPr lang="ru-RU" sz="1800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1\Desktop\9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72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495800" cy="6858000"/>
          </a:xfrm>
        </p:spPr>
        <p:txBody>
          <a:bodyPr>
            <a:normAutofit fontScale="90000"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cap="none" dirty="0" err="1" smtClean="0">
                <a:latin typeface="Times New Roman" pitchFamily="18" charset="0"/>
                <a:cs typeface="Times New Roman" pitchFamily="18" charset="0"/>
              </a:rPr>
              <a:t>Клю́ква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 — группа цветковых растений семейства вересковые, объединяющая вечнозелёные </a:t>
            </a:r>
            <a:r>
              <a:rPr lang="ru-RU" sz="2000" cap="none" dirty="0" err="1" smtClean="0">
                <a:latin typeface="Times New Roman" pitchFamily="18" charset="0"/>
                <a:cs typeface="Times New Roman" pitchFamily="18" charset="0"/>
              </a:rPr>
              <a:t>стелющиесякустарнички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, растущие на болотах в северном полушарии. Ягоды всех видов клюквы съедобны, активно используются в кулинарии и пищевой промышленности. Листья очерёдные, длиной от 3 до 15 мм, шириной от 1 до 6 мм, яйцевидные или продолговатые с коротким черешком. Цветки светло-пурпуровые или розовые, правильные, обращены рыльцем книзу (поникшие). Размер ягоды, выросшей на болоте, достигает 16 мм. Для клюквы характерна </a:t>
            </a:r>
            <a:r>
              <a:rPr lang="ru-RU" sz="2000" cap="none" dirty="0" err="1" smtClean="0">
                <a:latin typeface="Times New Roman" pitchFamily="18" charset="0"/>
                <a:cs typeface="Times New Roman" pitchFamily="18" charset="0"/>
              </a:rPr>
              <a:t>орнитохория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: плоды поедаются птицами, которые переносят её семена на большие расстояния. 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В природе все виды клюквы растут в сырых местах: на переходных и верховых болотах, в сфагновых хвойных лесах, иногда — по заболоченным берегам озёр.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Клюква весьма светолюбива, но не требовательна к минеральному питанию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1\Desktop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600"/>
            <a:ext cx="432816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3" name="Picture 3" descr="C:\Users\1\Desktop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657600"/>
            <a:ext cx="4343400" cy="313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4572000"/>
            <a:ext cx="8991600" cy="21336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b="1" u="sng" cap="none" dirty="0" err="1" smtClean="0">
                <a:latin typeface="Times New Roman" pitchFamily="18" charset="0"/>
                <a:cs typeface="Times New Roman" pitchFamily="18" charset="0"/>
              </a:rPr>
              <a:t>Адо́нис</a:t>
            </a:r>
            <a:r>
              <a:rPr lang="ru-RU" sz="2000" b="1" u="sng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cap="none" dirty="0" err="1" smtClean="0">
                <a:latin typeface="Times New Roman" pitchFamily="18" charset="0"/>
                <a:cs typeface="Times New Roman" pitchFamily="18" charset="0"/>
              </a:rPr>
              <a:t>сиби́рский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 — вид многолетних травянистых растений из рода адонис семейства лютиковые. Используется как </a:t>
            </a:r>
            <a:r>
              <a:rPr lang="ru-RU" sz="2000" u="sng" cap="none" dirty="0" smtClean="0">
                <a:latin typeface="Times New Roman" pitchFamily="18" charset="0"/>
                <a:cs typeface="Times New Roman" pitchFamily="18" charset="0"/>
              </a:rPr>
              <a:t>лекарственное растение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; выращивается и как декоративное растение. Корневище толстое, короткое.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Стебли в начале цветения 20—30 см высоты, позднее до 60 см, гладкие.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Листья крупные </a:t>
            </a:r>
            <a:r>
              <a:rPr lang="ru-RU" sz="2000" cap="none" dirty="0" err="1" smtClean="0">
                <a:latin typeface="Times New Roman" pitchFamily="18" charset="0"/>
                <a:cs typeface="Times New Roman" pitchFamily="18" charset="0"/>
              </a:rPr>
              <a:t>дважды-триждыперистораздельны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, в очертании овальные или треугольные. Доли листьев ланцетовидные.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Цветки крупные, 4—6 см в поперечнике, интенсивно жёлтые, лепестки обратнояйцевидные или округлые 20—30 мм длины и 10—15 мм ширины. </a:t>
            </a:r>
            <a:r>
              <a:rPr lang="ru-RU" sz="2000" cap="none" dirty="0" err="1" smtClean="0">
                <a:latin typeface="Times New Roman" pitchFamily="18" charset="0"/>
                <a:cs typeface="Times New Roman" pitchFamily="18" charset="0"/>
              </a:rPr>
              <a:t>Плодики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 коротко опушённые, около 4,5 мм длины и 4 мм ширины, с коротким книзу загнутым носиком. Цветёт в конце мая и в июне, плодоносит в июне — июле.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686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0"/>
            <a:ext cx="41148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800" b="1" u="sng" cap="none" dirty="0" smtClean="0">
                <a:latin typeface="Times New Roman" pitchFamily="18" charset="0"/>
                <a:cs typeface="Times New Roman" pitchFamily="18" charset="0"/>
              </a:rPr>
              <a:t>Купальница </a:t>
            </a: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- многолетнее растение из семейства лютиковых. Сибирское название огоньки, жарки. Распространена в Западной и Восточной Сибири, отчасти в Северной Азии и Европейской части России. Корневище короткое, с многочисленными черными шнуровидными корнями. Стебли 50 – 70 см высоты.. Кусты купальницы пышно облиственны нарядными листьями. Прикорневые листья на длинных черешках, пятиугольные, рассеченные до основания на пять широко ромбических сегментов; сегменты 5 – 7 см длины и 3 – 4 см ширины, по краю </a:t>
            </a:r>
            <a:r>
              <a:rPr lang="ru-RU" sz="1800" cap="none" dirty="0" err="1" smtClean="0">
                <a:latin typeface="Times New Roman" pitchFamily="18" charset="0"/>
                <a:cs typeface="Times New Roman" pitchFamily="18" charset="0"/>
              </a:rPr>
              <a:t>крупногородчато-зубчатые</a:t>
            </a: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. Цветок один на верхушке стебля (редко два), крупный , 4 см в диаметре, открытый, с 7 – 10 широкими чашелистиками оранжевого цвета. Лепестки узкие и тонкие, во множестве торчать из середины цветка.  Цветет в июне – начале июля</a:t>
            </a:r>
            <a:endParaRPr lang="ru-RU" sz="1800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240498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0292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514600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Спасибо </a:t>
            </a:r>
            <a:br>
              <a:rPr lang="ru-RU" sz="8800" dirty="0" smtClean="0"/>
            </a:br>
            <a:r>
              <a:rPr lang="ru-RU" sz="8800" dirty="0" smtClean="0"/>
              <a:t>за внимание!</a:t>
            </a:r>
            <a:endParaRPr lang="ru-RU" sz="8800" dirty="0"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" y="2209800"/>
            <a:ext cx="69342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7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довой состав</a:t>
            </a:r>
            <a:endParaRPr lang="ru-RU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0" y="0"/>
            <a:ext cx="4191000" cy="6858000"/>
          </a:xfrm>
          <a:solidFill>
            <a:srgbClr val="007033"/>
          </a:solidFill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      </a:t>
            </a:r>
            <a:r>
              <a:rPr lang="ru-RU" sz="1800" b="1" u="sng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Сосна Сибирская кедровая </a:t>
            </a:r>
            <a:r>
              <a:rPr lang="ru-RU" sz="1800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 err="1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Pinus</a:t>
            </a:r>
            <a:r>
              <a:rPr lang="ru-RU" sz="1800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sibirica</a:t>
            </a:r>
            <a:r>
              <a:rPr lang="ru-RU" sz="1800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) – дерево крупное. Высота его может достигать 25-30м, а диаметр ствола – 1м. Хвоя Сосны Сибирской кедровой длиной 6-13см, растет пучками по 5 штук. Плодоносить дерево начинает с 30-70 лет. Пушистая хвоя, густая крона делают Сосну Сибирскую кедровую  декоративным в любое время года.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       Шишки Сосны Сибирской кедровой долго висят на дереве, и цикл их созревания длится полтора года. При созревании орешки крепко держатся в шишке и опадают вместе с ней. Первые годы дерево растет чрезвычайно медленно, достигая к возрасту 10 лет высоты 50-90см. А средне годовой прирост обычно не превышает 10см. При благоприятных же условиях: удобрении, поливе рост его значительно ускоряется, и к 25-летнему возрасту могут появиться первые плоды </a:t>
            </a:r>
            <a:endParaRPr lang="ru-RU" sz="1800" dirty="0">
              <a:solidFill>
                <a:srgbClr val="99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11f5003484fb8c49201ed32ed86387f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951307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549676"/>
            <a:ext cx="9144000" cy="2308324"/>
          </a:xfrm>
          <a:prstGeom prst="rect">
            <a:avLst/>
          </a:prstGeom>
          <a:solidFill>
            <a:srgbClr val="007033"/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99FF99"/>
                </a:solidFill>
              </a:rPr>
              <a:t> </a:t>
            </a:r>
            <a:r>
              <a:rPr lang="ru-RU" b="1" u="sng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Даурская лиственница</a:t>
            </a:r>
            <a:r>
              <a:rPr lang="ru-RU" b="1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дерево, достигающее высоты 35 м, и диаметром более метра. Ствол прямой. Крона яйцевидно-пирамидальная, в старом возрасте широко-пирамидальная или округлая. Ветви широко распростерты. Старые деревья часто многовершинны. Кора на старых деревьях красноватая или серо-бурая, толстая, глубокобороздчатая. На ее долю приходится почти 25% объема ствола. Ветви и стволы молодых деревьев с серой шелушащейся корой. Годичные побеги бледно-желтые с беловатым налетом. Почки желто-бурые, блестящие. Хвоя светло-зеленая, длиной 15—30 мм, сидит на укороченных побегах по 12—20—50 хвоинок в пучке. Распускается в мае, а опадает в первых числах октября. </a:t>
            </a:r>
            <a:endParaRPr lang="ru-RU" dirty="0">
              <a:solidFill>
                <a:srgbClr val="99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5709226783_e0120328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495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95800" y="0"/>
            <a:ext cx="4648200" cy="6858000"/>
          </a:xfrm>
          <a:solidFill>
            <a:srgbClr val="007033"/>
          </a:solidFill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99FF99"/>
                </a:solidFill>
              </a:rPr>
              <a:t>     </a:t>
            </a:r>
            <a:r>
              <a:rPr lang="ru-RU" u="sng" dirty="0" smtClean="0">
                <a:solidFill>
                  <a:srgbClr val="99FF99"/>
                </a:solidFill>
              </a:rPr>
              <a:t> </a:t>
            </a:r>
            <a:r>
              <a:rPr lang="ru-RU" b="1" u="sng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Сосна обыкновенная  </a:t>
            </a:r>
            <a:r>
              <a:rPr lang="ru-RU" dirty="0" smtClean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- род растений из семейства хвойных. Сюда относятся вечнозеленые, богатые смолой деревья, обыкновенно очень крупные, реже мелкие, иногда почти кустарники. К роду сосна относится до 70 видов, которые рассеяны по всему северному полушарию до полярного круга. Листья игольчатые, сидят пучками по 2 – 5 вместе и окружены у основания пленчатыми влагалищами. Мужские цветочки собраны колосом у основания молодых веточек. Пыльцевые мешочки раскрываются продольной трещиной. Женские цветы в шишках, расположенных в верхней части дерева. Шишки яйцевидные или продолговатые, обыкновенно поникшие, а при зрелости отпадающие целиком. Они состоят из черепитчато-сложенных плодовых чешуй, деревянистых или кожистых, утолщенных на конце в виде граненого щитика. Эти чешуи сначала плотно сомкнуты, при полной же зрелости расходятся, обнажая семена. Семена большей частью крылатые, реже без крыла, с твердой оболочкой в виде орешка. </a:t>
            </a:r>
            <a:endParaRPr lang="ru-RU" dirty="0">
              <a:solidFill>
                <a:srgbClr val="99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Pinus sylvestris 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1442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191000"/>
            <a:ext cx="9144000" cy="2667000"/>
          </a:xfr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 anchorCtr="1">
            <a:no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033304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buNone/>
            </a:pPr>
            <a:endParaRPr lang="ru-RU" sz="1800" b="1" dirty="0" smtClean="0">
              <a:solidFill>
                <a:srgbClr val="033304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b="1" dirty="0" smtClean="0">
              <a:solidFill>
                <a:srgbClr val="033304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b="1" dirty="0" smtClean="0">
              <a:solidFill>
                <a:srgbClr val="033304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b="1" dirty="0" smtClean="0">
              <a:solidFill>
                <a:srgbClr val="033304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solidFill>
                  <a:srgbClr val="033304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Можжевельник казацкий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хвойный кустарник. Он прекрасно</a:t>
            </a:r>
            <a:r>
              <a:rPr lang="ru-RU" sz="18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подходит для «живых» изгородей и каменистых садов. Чаще его используют как акцентное растение.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Можжевельник казацкий — самый нетребовательный кустарник этого вида. Растёт на хорошо освещённых местах; в тени теряет декоративность, а на солнечных — получает ожоги. К почвам он нетребователен; может расти как на каменистых, так и на песчаных. Следует избегать переувлажнения, от которого растение со временем может погибнуть. Поливают только молодые саженцы. Легко переносит обрезку. Хвоя можжевельника содержит ядовитое вещество, поэтому с ним нужно быть аккуратнее.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3124200" cy="7017306"/>
          </a:xfrm>
          <a:prstGeom prst="rect">
            <a:avLst/>
          </a:prstGeom>
          <a:solidFill>
            <a:srgbClr val="99FF99"/>
          </a:solidFill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Ирис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красивоцветущий,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декоративнолиственный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многолетний цветок, который используется в одиночной и групповой посадке, украсит собой берег любого водоёма.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неприхотливое растение, предпочитающее открытые светлые и влажные места. Любит известковую, плодородную, рыхлую почву. Однако стоит избегать её переувлажнения. Если грунтовые воды проходят близко, обеспечивают ему хороший дренаж. Цветение начинается в июне.</a:t>
            </a:r>
          </a:p>
          <a:p>
            <a:pPr algn="just"/>
            <a:endParaRPr lang="ru-RU" dirty="0" smtClean="0">
              <a:solidFill>
                <a:srgbClr val="003E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3E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3E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3E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3E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3E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3E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3E1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1\Desktop\Iris_-plant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0400" y="0"/>
            <a:ext cx="594360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"/>
            <a:ext cx="9144000" cy="2862322"/>
          </a:xfrm>
          <a:prstGeom prst="rect">
            <a:avLst/>
          </a:prstGeom>
          <a:solidFill>
            <a:srgbClr val="CC99FF"/>
          </a:solidFill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Рододендрон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даурский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известен под названием «багульник». Листопадный кустарник, иногда на нём часть листьев остаётся зимой. Зимостоек. Широко используется для украшения территории. Высаживают их как группами, так и одиночно. Прекрасно смотрятся на фоне хвойных растений.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предпочитает кислые рыхлые, водопроницаемые почвы. Корни расположены близко к поверхности грунта, поэтому почву не рыхлят. При посадке лучше добавить торфа. Для рододендрона подойдёт слегка затенённая местность возле хвойных деревьев. Влаголюбивый. В сухой засушливый период поливают его 2-3 раза в неделю. Цветение раннее; розово-фиолетовые ароматные цветки распускаются весной на кончиках ветвей до появления листьев.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1\Desktop\b_post136631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9400"/>
            <a:ext cx="914400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572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Ель сибирская голубая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–редкая исчезающая разновидность голубой ели на Байкале, высоко декоративна.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Дерево до 30 м высотой, с узкопирамидальной кроной, серой трещиноватой корой и необычайной декоративности хвоей, шиловидной, жесткой, колючей, голубой. Окраска хвои создана наличием сизого воскового налета. Соцветия фиолетово-красные, овальные: женские сидят одиночно на концах веточек, мужские по 1-3. Зрелые шишки висячие, серовато-бурые.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Тенелюбива. Для голубой ели наиболее благоприятен влажный прибайкальский климат, но она хорошо переносит и значительную сухость воздуха. Размножение семенное, всходы нуждаются в легком затенении. Растет в естественных условиях довольно медленно.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Users\1\Desktop\800_0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32158" y="0"/>
            <a:ext cx="4511842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805</TotalTime>
  <Words>726</Words>
  <Application>Microsoft Office PowerPoint</Application>
  <PresentationFormat>Экран (4:3)</PresentationFormat>
  <Paragraphs>40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Ольха Сибирская - в основном растет на берегах речек или в подлесках хвойных лесов. Это небольшое дерево, но может быть и кустарник. Максимальная его высота роста составляет примерно 8-10 метров. Растение покрыто гладкой на ощупь буро-коричневой корой. У молодых побегов наблюдается слабая опушенность. Листья дерева имеют крупнояйцевидную форму, сверху они голые и темно-зеленого цвета, а снизу, немного припушенные и сизоватые на цвет. Это дерево никогда не цветет, отлично справляется с морозами и является лечебным, так как в его коре было обнаружены дубильные вещества.</vt:lpstr>
      <vt:lpstr>Башмачок крупноцветковый - это многолетнее травянистое растение, относящееся к семейству орхидных. Его основное корневище, укороченное и толстое, от которого отходят нитевидные извилистые тоненькие корешки.   Стебель достигает высоты до 45 сантиметров,  выше имеются три, четыре листа, они сидячие, со стеблеобъемлющими основаниями, форма их овальная и заостренная на конце.  Предельный возраст близкого к крупноцветковому башмачку североамериканского вида составляет двадцать три года. В природе есть формы с разными окрасками, например, фиолетово-розовая с чуть розоватой губой; желтоватая с сетью зеленых жилок; чисто-белая разновидность.   </vt:lpstr>
      <vt:lpstr>Шикша сибирская – также имеет названия: Водяника Сибирская, Шикша черная, Лопарская ягода, Водянка, Вороница, Верис, Медвежья ягода и т.д.  Вечнозеленый кустарничек с распростертыми стелющимися ветвями. В народной медицине используется как лечебное средство, влияющее на нервную систему. Проявляет противосудорожное, успокаивающее, желчегонное, гипотензивное, фитонцидное, мочегонное и другие целебные свойства.</vt:lpstr>
      <vt:lpstr> Клю́ква — группа цветковых растений семейства вересковые, объединяющая вечнозелёные стелющиесякустарнички, растущие на болотах в северном полушарии. Ягоды всех видов клюквы съедобны, активно используются в кулинарии и пищевой промышленности. Листья очерёдные, длиной от 3 до 15 мм, шириной от 1 до 6 мм, яйцевидные или продолговатые с коротким черешком. Цветки светло-пурпуровые или розовые, правильные, обращены рыльцем книзу (поникшие). Размер ягоды, выросшей на болоте, достигает 16 мм. Для клюквы характерна орнитохория: плоды поедаются птицами, которые переносят её семена на большие расстояния.  В природе все виды клюквы растут в сырых местах: на переходных и верховых болотах, в сфагновых хвойных лесах, иногда — по заболоченным берегам озёр. Клюква весьма светолюбива, но не требовательна к минеральному питанию .</vt:lpstr>
      <vt:lpstr>Адо́нис сиби́рский — вид многолетних травянистых растений из рода адонис семейства лютиковые. Используется как лекарственное растение; выращивается и как декоративное растение. Корневище толстое, короткое. Стебли в начале цветения 20—30 см высоты, позднее до 60 см, гладкие. Листья крупные дважды-триждыперистораздельны, в очертании овальные или треугольные. Доли листьев ланцетовидные. Цветки крупные, 4—6 см в поперечнике, интенсивно жёлтые, лепестки обратнояйцевидные или округлые 20—30 мм длины и 10—15 мм ширины. Плодики коротко опушённые, около 4,5 мм длины и 4 мм ширины, с коротким книзу загнутым носиком. Цветёт в конце мая и в июне, плодоносит в июне — июле. </vt:lpstr>
      <vt:lpstr>Купальница - многолетнее растение из семейства лютиковых. Сибирское название огоньки, жарки. Распространена в Западной и Восточной Сибири, отчасти в Северной Азии и Европейской части России. Корневище короткое, с многочисленными черными шнуровидными корнями. Стебли 50 – 70 см высоты.. Кусты купальницы пышно облиственны нарядными листьями. Прикорневые листья на длинных черешках, пятиугольные, рассеченные до основания на пять широко ромбических сегментов; сегменты 5 – 7 см длины и 3 – 4 см ширины, по краю крупногородчато-зубчатые. Цветок один на верхушке стебля (редко два), крупный , 4 см в диаметре, открытый, с 7 – 10 широкими чашелистиками оранжевого цвета. Лепестки узкие и тонкие, во множестве торчать из середины цветка.  Цветет в июне – начале июля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HP</cp:lastModifiedBy>
  <cp:revision>113</cp:revision>
  <dcterms:created xsi:type="dcterms:W3CDTF">2015-12-13T11:29:42Z</dcterms:created>
  <dcterms:modified xsi:type="dcterms:W3CDTF">2019-11-21T07:58:02Z</dcterms:modified>
</cp:coreProperties>
</file>