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3B26A-2593-4198-B693-098178A66EB0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6C6B8-BA09-4522-9964-ACB6C097D0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5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C6B8-BA09-4522-9964-ACB6C097D0F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81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4">
                <a:lumMod val="40000"/>
                <a:lumOff val="60000"/>
              </a:schemeClr>
            </a:gs>
            <a:gs pos="54000">
              <a:schemeClr val="accent4">
                <a:lumMod val="40000"/>
                <a:lumOff val="60000"/>
              </a:schemeClr>
            </a:gs>
            <a:gs pos="28000">
              <a:schemeClr val="accent4">
                <a:lumMod val="60000"/>
                <a:lumOff val="40000"/>
              </a:schemeClr>
            </a:gs>
            <a:gs pos="0">
              <a:schemeClr val="accent4"/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Рекламный буклет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Японский сад в Крыму</a:t>
            </a:r>
            <a:endParaRPr lang="ru-RU" dirty="0"/>
          </a:p>
        </p:txBody>
      </p:sp>
      <p:pic>
        <p:nvPicPr>
          <p:cNvPr id="1026" name="Picture 2" descr="http://playcast.ru/uploads/2013/10/04/624074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0" y="5976665"/>
            <a:ext cx="8186041" cy="7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laycast.ru/uploads/2013/10/04/624074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115"/>
            <a:ext cx="7813376" cy="7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laycast.ru/uploads/2013/10/04/624074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-2984524" y="3020640"/>
            <a:ext cx="6733331" cy="7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laycast.ru/uploads/2013/10/04/624074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67709" y="2992562"/>
            <a:ext cx="6733331" cy="7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5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zstrela.ru/sites/default/files/images/gallery/01-19/fullsizerender-11-01-19-01-40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522229" cy="639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05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zstrela.ru/sites/default/files/images/gallery/01-19/fullsizerender-11-01-19-01-40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27" y="76697"/>
            <a:ext cx="9025003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61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zstrela.ru/sites/default/files/images/gallery/01-19/fullsizerender-11-01-19-01-41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9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Приезжайте! Крым, Японский сад, другие крымские достопримечательности! Приезжайте и не уезжайте!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924944"/>
            <a:ext cx="6513789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s://media.tenor.com/images/3b388fe03da271d2674faf85eb7c3fcd/teno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625" y="4739679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andrey-eltsov.ru/wp-content/uploads/2018/09/Ee-fgwO-djwW_Ww-dF1o-%D1%8D%D0%BC%D0%BE%D0%B4%D0%B7%D0%B8-%D0%BF%D0%BB%D0%B0%D1%87%D0%B5%D1%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365104"/>
            <a:ext cx="2128599" cy="120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60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Японский сад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берегу Черного моря, в Крыму, появился прекрасный японский сад! Это сад в парке Парадиз пансионата </a:t>
            </a:r>
            <a:r>
              <a:rPr lang="ru-RU" dirty="0" err="1"/>
              <a:t>Айвазовское</a:t>
            </a:r>
            <a:r>
              <a:rPr lang="ru-RU" dirty="0"/>
              <a:t>, что расположен в поселке </a:t>
            </a:r>
            <a:r>
              <a:rPr lang="ru-RU" dirty="0" err="1"/>
              <a:t>Партенит</a:t>
            </a:r>
            <a:r>
              <a:rPr lang="ru-RU" dirty="0"/>
              <a:t>, между Алуштой и Ялтой.</a:t>
            </a:r>
            <a:br>
              <a:rPr lang="ru-RU" dirty="0"/>
            </a:br>
            <a:r>
              <a:rPr lang="ru-RU" dirty="0"/>
              <a:t>Он располагается у подножия горы Аю-Даг, на площади в 1,5 гектара. Площадь, в общем-то, небольшая, но, не стоит забывать, что это – горная местность! Японский горный сад в Крыму: удивительно, сложно и </a:t>
            </a:r>
            <a:r>
              <a:rPr lang="ru-RU" dirty="0" smtClean="0"/>
              <a:t>прекрасно…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Водопады </a:t>
            </a:r>
            <a:r>
              <a:rPr lang="ru-RU" dirty="0"/>
              <a:t>и ручейки несут свои прозрачные струи, огибая островки с деревьями и кустарниками, уводя за собой и взгляды, и мысли. Неспешные размышления о смысле жизни, о ее быстротечности, значимости или незначительности различных событий настигают здесь путешественников и наполняют сердце умиротворением и спокойствием.</a:t>
            </a:r>
            <a:br>
              <a:rPr lang="ru-RU" dirty="0"/>
            </a:br>
            <a:r>
              <a:rPr lang="ru-RU" dirty="0" smtClean="0"/>
              <a:t>Растения-</a:t>
            </a:r>
            <a:r>
              <a:rPr lang="ru-RU" dirty="0" err="1" smtClean="0"/>
              <a:t>бансаи</a:t>
            </a:r>
            <a:r>
              <a:rPr lang="ru-RU" dirty="0" smtClean="0"/>
              <a:t> </a:t>
            </a:r>
            <a:r>
              <a:rPr lang="ru-RU" dirty="0"/>
              <a:t>привозили и из Японии, и из европейских питомников. Живописные природные группы гармонично сочетаются с миниатюрными растительными композициями. А камни, каждый, словно произведение искусства, создают неповторимую атмосферу Японии на этом крымском берегу.</a:t>
            </a:r>
            <a:br>
              <a:rPr lang="ru-RU" dirty="0"/>
            </a:br>
            <a:r>
              <a:rPr lang="ru-RU" dirty="0"/>
              <a:t>Все традиции соблюдены – чайные домики, мостики, выгнувшие спины над протокой… И…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www.playcast.ru/uploads/2016/04/18/1830969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563344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playcast.ru/uploads/2016/04/18/1830969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543" y="5563344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playcast.ru/uploads/2016/04/18/1830969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561856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laycast.ru/uploads/2016/04/18/1830969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556101"/>
            <a:ext cx="194421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laycast.ru/uploads/2016/04/18/1830969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8" y="5877272"/>
            <a:ext cx="1944216" cy="9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5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0728" y="0"/>
            <a:ext cx="288032" cy="188640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Бабочка в саду.</a:t>
            </a:r>
            <a:br>
              <a:rPr lang="ru-RU" dirty="0"/>
            </a:br>
            <a:r>
              <a:rPr lang="ru-RU" dirty="0"/>
              <a:t>Подползет дитя – взлетает,</a:t>
            </a:r>
            <a:br>
              <a:rPr lang="ru-RU" dirty="0"/>
            </a:br>
            <a:r>
              <a:rPr lang="ru-RU" dirty="0"/>
              <a:t>Подползет – взлетает… (из японской поэзии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Не хочется уходить отсюда. А хочется бродить и бродить среди бамбуков, сосен и кленов, присесть у ручья и ждать заката, чтобы, окунувшись в него, встретить настоящую магию лунной ночи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 хорошо,</a:t>
            </a:r>
            <a:br>
              <a:rPr lang="ru-RU" dirty="0"/>
            </a:br>
            <a:r>
              <a:rPr lang="ru-RU" dirty="0"/>
              <a:t>Когда на рассвете проснувшись,</a:t>
            </a:r>
            <a:br>
              <a:rPr lang="ru-RU" dirty="0"/>
            </a:br>
            <a:r>
              <a:rPr lang="ru-RU" dirty="0"/>
              <a:t>Выглянешь в сад –</a:t>
            </a:r>
            <a:br>
              <a:rPr lang="ru-RU" dirty="0"/>
            </a:br>
            <a:r>
              <a:rPr lang="ru-RU" dirty="0"/>
              <a:t>И увидишь вдруг, что бутоны</a:t>
            </a:r>
            <a:br>
              <a:rPr lang="ru-RU" dirty="0"/>
            </a:br>
            <a:r>
              <a:rPr lang="ru-RU" dirty="0"/>
              <a:t>Превратились в цветы на вишне…</a:t>
            </a:r>
            <a:br>
              <a:rPr lang="ru-RU" dirty="0"/>
            </a:br>
            <a:r>
              <a:rPr lang="ru-RU" dirty="0"/>
              <a:t>(японская поэзия).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3.bp.blogspot.com/-JXpufvwL9Ic/WOXGnKqtyTI/AAAAAAADM2U/-lKMOIpa98U6KvWwMeeMrNHHTLf8V-fAwCLcB/s320/0_b1d3d_d8c58743_orig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1435021" cy="134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laycast.ru/uploads/2016/10/02/20078723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9315" y="188640"/>
            <a:ext cx="1662182" cy="133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gifki.info/uploads/posts/2017-03/1490774997_1745-sakura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315" y="4221088"/>
            <a:ext cx="3442982" cy="209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zstrela.ru/sites/default/files/images/gallery/01-19/fullsizerender-11-01-19-01-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969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zstrela.ru/sites/default/files/images/gallery/01-19/fullsizerender-11-01-19-01-38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679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zstrela.ru/sites/default/files/images/gallery/01-19/fullsizerender-11-01-19-01-38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53735" cy="634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197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zstrela.ru/sites/default/files/images/gallery/01-19/fullsizerender-11-01-19-01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640960" cy="639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024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zstrela.ru/sites/default/files/images/gallery/01-19/fullsizerender-11-01-19-01-40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87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zstrela.ru/sites/default/files/images/gallery/01-19/fullsizerender-11-01-19-01-40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1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61</Words>
  <Application>Microsoft Office PowerPoint</Application>
  <PresentationFormat>Экран (4:3)</PresentationFormat>
  <Paragraphs>12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Рекламный буклет</vt:lpstr>
      <vt:lpstr>Японский сад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Приезжайте! Крым, Японский сад, другие крымские достопримечательности! Приезжайте и не уезжайте!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Рекламный буклет</dc:title>
  <dc:creator>user</dc:creator>
  <cp:lastModifiedBy>Пользователь</cp:lastModifiedBy>
  <cp:revision>4</cp:revision>
  <dcterms:created xsi:type="dcterms:W3CDTF">2019-09-26T17:54:28Z</dcterms:created>
  <dcterms:modified xsi:type="dcterms:W3CDTF">2019-11-21T12:39:52Z</dcterms:modified>
</cp:coreProperties>
</file>