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76" r:id="rId5"/>
    <p:sldId id="261" r:id="rId6"/>
    <p:sldId id="272" r:id="rId7"/>
    <p:sldId id="262" r:id="rId8"/>
    <p:sldId id="270" r:id="rId9"/>
    <p:sldId id="264" r:id="rId10"/>
    <p:sldId id="273" r:id="rId11"/>
    <p:sldId id="265" r:id="rId12"/>
    <p:sldId id="274" r:id="rId13"/>
    <p:sldId id="266" r:id="rId14"/>
    <p:sldId id="269" r:id="rId15"/>
    <p:sldId id="267" r:id="rId16"/>
    <p:sldId id="271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476672"/>
            <a:ext cx="7772400" cy="1470025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Опера-сказка Н.Римского-Корсакова «Снегурочка»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Users\ЮЛИЯ\Desktop\rimskij_korsakov_sadko_kartina_2_horovodnaja_pesnja_sadko_zaigrajte_moi_gusel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83880"/>
            <a:ext cx="6549795" cy="400941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ЮЛИЯ\Desktop\img_0503_e2ab7ca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0639"/>
          <a:stretch>
            <a:fillRect/>
          </a:stretch>
        </p:blipFill>
        <p:spPr bwMode="auto">
          <a:xfrm>
            <a:off x="-1" y="0"/>
            <a:ext cx="919803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написания оперы-сказки «Снегурочка»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860032" cy="49251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Композитор говорил впоследствии, что ни одно произведение не давалось ему с такой лёгкостью и быстротой, как «Снегурочка». Он высоко оценил её значение в собственном творчестве, в частности сказав: 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«Кончая „Снегурочку“, я почувствовал себя созревшим музыкантом и оперным композитором, ставшим окончательно на ноги».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того, Римский-Корсаков считал, что оркестровка этой оперы также явилась для него «шагом вперед во многих отношениях». Позднее он сказал: 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«Я вынес убеждение, что „Снегурочка“ — это мое лучшее произведение».</a:t>
            </a:r>
          </a:p>
          <a:p>
            <a:endParaRPr lang="ru-RU" dirty="0"/>
          </a:p>
        </p:txBody>
      </p:sp>
      <p:pic>
        <p:nvPicPr>
          <p:cNvPr id="5122" name="Picture 2" descr="C:\Users\ЮЛИЯ\Desktop\img_0131_1_b8558d9b.jpg"/>
          <p:cNvPicPr>
            <a:picLocks noChangeAspect="1" noChangeArrowheads="1"/>
          </p:cNvPicPr>
          <p:nvPr/>
        </p:nvPicPr>
        <p:blipFill>
          <a:blip r:embed="rId3" cstate="print"/>
          <a:srcRect l="31278" t="25820" r="33062" b="6619"/>
          <a:stretch>
            <a:fillRect/>
          </a:stretch>
        </p:blipFill>
        <p:spPr bwMode="auto">
          <a:xfrm>
            <a:off x="4860032" y="1412775"/>
            <a:ext cx="4283968" cy="540769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ЮЛИЯ\Desktop\5542967_5d8fbc5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2543"/>
          <a:stretch>
            <a:fillRect/>
          </a:stretch>
        </p:blipFill>
        <p:spPr bwMode="auto">
          <a:xfrm>
            <a:off x="-1" y="1"/>
            <a:ext cx="4355977" cy="6858000"/>
          </a:xfrm>
          <a:prstGeom prst="rect">
            <a:avLst/>
          </a:prstGeom>
          <a:noFill/>
        </p:spPr>
      </p:pic>
      <p:pic>
        <p:nvPicPr>
          <p:cNvPr id="11267" name="Picture 3" descr="C:\Users\ЮЛИЯ\Desktop\POYfOGmL8ey1.jpg"/>
          <p:cNvPicPr>
            <a:picLocks noChangeAspect="1" noChangeArrowheads="1"/>
          </p:cNvPicPr>
          <p:nvPr/>
        </p:nvPicPr>
        <p:blipFill>
          <a:blip r:embed="rId3" cstate="print"/>
          <a:srcRect l="42311" t="26510" r="23015"/>
          <a:stretch>
            <a:fillRect/>
          </a:stretch>
        </p:blipFill>
        <p:spPr bwMode="auto">
          <a:xfrm>
            <a:off x="4278011" y="0"/>
            <a:ext cx="4865989" cy="7029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Сюжет оперы-сказки «Снегурочка»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У Деда Мороза и </a:t>
            </a:r>
            <a:r>
              <a:rPr lang="ru-RU" dirty="0" err="1" smtClean="0"/>
              <a:t>Весны-Красны</a:t>
            </a:r>
            <a:r>
              <a:rPr lang="ru-RU" dirty="0" smtClean="0"/>
              <a:t> рождается дочь Снегурочка. На это гневается бог солнца Ярило и решает зажечь в сердце девушки огонь любви, считая, что это её погубит. Снегурочка живёт среди людей, но она несчастлива сама и приносит горе всем: не отвечает взаимностью на чувства Леля, разрушает пару  Мизгиря и Купавы. И когда, наконец, Снегурочка влюбляется, то сразу же становится беззащитной против лучей </a:t>
            </a:r>
            <a:r>
              <a:rPr lang="ru-RU" dirty="0" err="1" smtClean="0"/>
              <a:t>Ярилы</a:t>
            </a:r>
            <a:r>
              <a:rPr lang="ru-RU" dirty="0" smtClean="0"/>
              <a:t>. Она тает, а берендеи поют заздравный гимн Весне.</a:t>
            </a:r>
          </a:p>
          <a:p>
            <a:endParaRPr lang="ru-RU" dirty="0"/>
          </a:p>
        </p:txBody>
      </p:sp>
      <p:pic>
        <p:nvPicPr>
          <p:cNvPr id="5" name="Picture 44" descr="2aae438b93ee8f8a918721842b487e5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1428750" cy="1428750"/>
          </a:xfrm>
          <a:prstGeom prst="rect">
            <a:avLst/>
          </a:prstGeom>
          <a:noFill/>
        </p:spPr>
      </p:pic>
      <p:pic>
        <p:nvPicPr>
          <p:cNvPr id="6" name="Picture 44" descr="2aae438b93ee8f8a918721842b487e5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661248"/>
            <a:ext cx="996702" cy="996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ЮЛИЯ\Desktop\img_0058_31060b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944"/>
          <a:stretch>
            <a:fillRect/>
          </a:stretch>
        </p:blipFill>
        <p:spPr bwMode="auto">
          <a:xfrm>
            <a:off x="-119091" y="0"/>
            <a:ext cx="937250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Опера оптимистична: прославление могущественных животворных сил природы, несущих людям счастье — коренится в народной поэзии. «Снегурочка» воплощает вместе с тем мысль о великой преображающей силе искусства. Снегурочка — холодное дитя Мороза и Весны — всей душой тянется к людям, к солнцу, и композитор с замечательной правдой выражения показывает, как постепенно любовь и тепло торжествуют в ее сердце, приводя к гибели.</a:t>
            </a:r>
            <a:endParaRPr lang="ru-RU" dirty="0"/>
          </a:p>
        </p:txBody>
      </p:sp>
      <p:pic>
        <p:nvPicPr>
          <p:cNvPr id="5" name="Picture 9" descr="ag0056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88640"/>
            <a:ext cx="1508125" cy="11541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8195" name="Picture 3" descr="C:\Users\ЮЛИЯ\Desktop\1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60648"/>
            <a:ext cx="3533378" cy="4104456"/>
          </a:xfrm>
          <a:prstGeom prst="rect">
            <a:avLst/>
          </a:prstGeom>
          <a:noFill/>
        </p:spPr>
      </p:pic>
      <p:pic>
        <p:nvPicPr>
          <p:cNvPr id="8194" name="Picture 2" descr="C:\Users\ЮЛИЯ\Desktop\33794_i_gallerybig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13100" r="13659"/>
          <a:stretch>
            <a:fillRect/>
          </a:stretch>
        </p:blipFill>
        <p:spPr bwMode="auto">
          <a:xfrm>
            <a:off x="467544" y="2708920"/>
            <a:ext cx="5868144" cy="3933056"/>
          </a:xfrm>
          <a:prstGeom prst="rect">
            <a:avLst/>
          </a:prstGeom>
          <a:noFill/>
        </p:spPr>
      </p:pic>
      <p:pic>
        <p:nvPicPr>
          <p:cNvPr id="8196" name="Picture 4" descr="C:\Users\ЮЛИЯ\Desktop\6747a2fd385d177d993a2cabd3ecdb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0"/>
            <a:ext cx="2376264" cy="3168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Снегурочка» — самая поэтичная опера Римского-Корсакова. «Снегурочка» поражает удивительно чутким, любовным воспроизведением картин народного быта, обрядов древнего язычества, чудесных образов народных сказок. Музыка оперы, проникнутая неувядаемой свежестью и мудрой простотой народных песен, окрашена мягкой лирикой, весенними тонами расцветающей природы. «Это именно весенняя сказка — со всей красотою, поэзией весны, всей теплотой, всем благоуханием», — писал об опере А. П. Бородин.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«Не называйте меня великим… Прошу Вас, не называйте меня великим, если уж Вам так нужно — не лишенным таланта, лучше просто — Римский-Корсаков.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Те, кто меня не знает, не поверят, что я великий, тем, которые знают, — это, возможно, понравится. Вероятно, меня забудут, а может, уже забыли. Это обидно будет, потому что я много написал».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					</a:t>
            </a:r>
            <a:r>
              <a:rPr lang="ru-RU" dirty="0" err="1" smtClean="0">
                <a:latin typeface="Monotype Corsiva" pitchFamily="66" charset="0"/>
              </a:rPr>
              <a:t>Н.А.Римский-Корсаков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Личность Н.Римского-Корсакова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449999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err="1" smtClean="0"/>
              <a:t>Никола́й</a:t>
            </a:r>
            <a:r>
              <a:rPr lang="ru-RU" b="1" dirty="0" smtClean="0"/>
              <a:t> </a:t>
            </a:r>
            <a:r>
              <a:rPr lang="ru-RU" b="1" dirty="0" err="1" smtClean="0"/>
              <a:t>Андре́евич</a:t>
            </a:r>
            <a:r>
              <a:rPr lang="ru-RU" b="1" dirty="0" smtClean="0"/>
              <a:t> </a:t>
            </a:r>
            <a:r>
              <a:rPr lang="ru-RU" b="1" dirty="0" err="1" smtClean="0"/>
              <a:t>Ри́мский-Ко́рсаков</a:t>
            </a:r>
            <a:r>
              <a:rPr lang="ru-RU" dirty="0" smtClean="0"/>
              <a:t> — русский композитор,  педагог, дирижёр, общественный деятель, музыкальный критик; участник «Могучей кучки».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Сочинил 15 опер.</a:t>
            </a:r>
            <a:endParaRPr lang="ru-RU" dirty="0"/>
          </a:p>
        </p:txBody>
      </p:sp>
      <p:pic>
        <p:nvPicPr>
          <p:cNvPr id="1026" name="Picture 2" descr="C:\Users\ЮЛИЯ\Desktop\435px-Nikolay_A_Rimsky_Korsakov_1897.jpg"/>
          <p:cNvPicPr>
            <a:picLocks noChangeAspect="1" noChangeArrowheads="1"/>
          </p:cNvPicPr>
          <p:nvPr/>
        </p:nvPicPr>
        <p:blipFill>
          <a:blip r:embed="rId3" cstate="print"/>
          <a:srcRect t="3786" r="9546" b="5344"/>
          <a:stretch>
            <a:fillRect/>
          </a:stretch>
        </p:blipFill>
        <p:spPr bwMode="auto">
          <a:xfrm>
            <a:off x="5004048" y="1484784"/>
            <a:ext cx="3747839" cy="5184576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ÐÐ¿ÐµÑÐ° â Ð¼ÑÐ·ÑÐºÐ°Ð»ÑÐ½ÑÐ¹ ÑÐ¿ÐµÐºÑÐ°ÐºÐ»Ñ Ñ ÑÑÐ°ÑÑÐ¸ÐµÐ¼: ÐÐµÐ²ÑÐ¾Ð² Ð¡Ð¸Ð¼ÑÐ¾Ð½Ð¸ÑÐµÑÐºÐ¾Ð³Ð¾ Ð¾ÑÐºÐµÑÑÑÐ° Ð¥Ð¾Ñ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126"/>
            <a:ext cx="9036496" cy="653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668825"/>
      </p:ext>
    </p:extLst>
  </p:cSld>
  <p:clrMapOvr>
    <a:masterClrMapping/>
  </p:clrMapOvr>
  <p:transition spd="slow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Что такое опера-сказка?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604448" cy="223224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Опера – музыкально-драматическое произведение, предназначенное для исполнения в театре, а также театральное представление, в котором действующие лица поют в сопровождении театра.</a:t>
            </a:r>
          </a:p>
        </p:txBody>
      </p:sp>
      <p:pic>
        <p:nvPicPr>
          <p:cNvPr id="3074" name="Picture 2" descr="C:\Users\ЮЛИЯ\Desktop\800x450.jpg"/>
          <p:cNvPicPr>
            <a:picLocks noChangeAspect="1" noChangeArrowheads="1"/>
          </p:cNvPicPr>
          <p:nvPr/>
        </p:nvPicPr>
        <p:blipFill>
          <a:blip r:embed="rId3" cstate="print"/>
          <a:srcRect l="23194" t="23100" r="9934"/>
          <a:stretch>
            <a:fillRect/>
          </a:stretch>
        </p:blipFill>
        <p:spPr bwMode="auto">
          <a:xfrm>
            <a:off x="4139952" y="3030822"/>
            <a:ext cx="5004048" cy="3827178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9512" y="3140969"/>
            <a:ext cx="410445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Сказка – повествовательное, обычно народно-поэтическое произведение о вымышленных лицах и событиях.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ЮЛИЯ\Desktop\73c907ebe3bb2678bc4a375d66238815_w960_h204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159" r="3981"/>
          <a:stretch>
            <a:fillRect/>
          </a:stretch>
        </p:blipFill>
        <p:spPr bwMode="auto">
          <a:xfrm>
            <a:off x="0" y="-1"/>
            <a:ext cx="9144000" cy="69283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написания оперы-сказки «Снегурочка»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280920" cy="44644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Monotype Corsiva" pitchFamily="66" charset="0"/>
              </a:rPr>
              <a:t>«В первый раз "Снегурочка" была прочитана мной около 1874 года, когда она только что появилась в печати. В чтении она тогда мне мало понравилась; царство берендеев мне показалось странным.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		Словом - чудная, поэтическая сказка Островского не произвела на меня впечатления. В зиму 1879-80 года я снова прочитал «Снегурочку» и точно прозрел на её удивительную красоту. Мне сразу захотелось писать оперу на этот сюжет, и по мере того, как я задумывался над этим намерением, я чувствовал себя все более и более влюбленным в сказку Островского»</a:t>
            </a:r>
            <a:r>
              <a:rPr lang="ru-RU" dirty="0" smtClean="0"/>
              <a:t>.</a:t>
            </a:r>
          </a:p>
        </p:txBody>
      </p:sp>
      <p:pic>
        <p:nvPicPr>
          <p:cNvPr id="6" name="Picture 3" descr="book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620688"/>
            <a:ext cx="129540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ЮЛИЯ\Desktop\382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323" r="5953"/>
          <a:stretch>
            <a:fillRect/>
          </a:stretch>
        </p:blipFill>
        <p:spPr bwMode="auto">
          <a:xfrm>
            <a:off x="0" y="0"/>
            <a:ext cx="923912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ЮЛИЯ\Desktop\1354869781_bordyury-i-podlozhki-3.jpg"/>
          <p:cNvPicPr>
            <a:picLocks noChangeAspect="1" noChangeArrowheads="1"/>
          </p:cNvPicPr>
          <p:nvPr/>
        </p:nvPicPr>
        <p:blipFill>
          <a:blip r:embed="rId2" cstate="print"/>
          <a:srcRect l="11245" t="7387" r="13429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написания оперы-сказки «Снегурочка»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686800" cy="50851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Римский-Корсаков познакомился со «Снегурочкой»  сразу после её публикации. Весной 1880 года Римский-Корсаков побывал в Москве у Островского и получил у него разрешение воспользоваться его пьесой для сочинения оперы с правом внесения необходимых правок. Все лето, проведенное в имении </a:t>
            </a:r>
            <a:r>
              <a:rPr lang="ru-RU" dirty="0" err="1" smtClean="0"/>
              <a:t>Стелёво</a:t>
            </a:r>
            <a:r>
              <a:rPr lang="ru-RU" dirty="0" smtClean="0"/>
              <a:t>, он посвятил сочинению этой оперы. Осенью того же года была сделана оркестровка сочинения, которая была закончена 26 марта 1881 года. Опера поставлена в Петербурге 29 января 1882 года.</a:t>
            </a:r>
            <a:endParaRPr lang="ru-RU" u="sng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69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Опера-сказка Н.Римского-Корсакова «Снегурочка»</vt:lpstr>
      <vt:lpstr>Презентация PowerPoint</vt:lpstr>
      <vt:lpstr>Личность Н.Римского-Корсакова</vt:lpstr>
      <vt:lpstr>Презентация PowerPoint</vt:lpstr>
      <vt:lpstr>Что такое опера-сказка?</vt:lpstr>
      <vt:lpstr>Презентация PowerPoint</vt:lpstr>
      <vt:lpstr>История написания оперы-сказки «Снегурочка»</vt:lpstr>
      <vt:lpstr>Презентация PowerPoint</vt:lpstr>
      <vt:lpstr>История написания оперы-сказки «Снегурочка»</vt:lpstr>
      <vt:lpstr>Презентация PowerPoint</vt:lpstr>
      <vt:lpstr>История написания оперы-сказки «Снегурочка»</vt:lpstr>
      <vt:lpstr>Презентация PowerPoint</vt:lpstr>
      <vt:lpstr>Сюжет оперы-сказки «Снегурочка»</vt:lpstr>
      <vt:lpstr>Презентация PowerPoint</vt:lpstr>
      <vt:lpstr>Вывод: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Опера-сказка Н.Римского-Корсакова «Снегурочка»</dc:title>
  <dc:creator>ЮЛИЯ</dc:creator>
  <cp:lastModifiedBy>Dima</cp:lastModifiedBy>
  <cp:revision>22</cp:revision>
  <dcterms:created xsi:type="dcterms:W3CDTF">2016-04-17T07:08:39Z</dcterms:created>
  <dcterms:modified xsi:type="dcterms:W3CDTF">2019-01-14T17:38:00Z</dcterms:modified>
</cp:coreProperties>
</file>