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CD9FB37-CC00-4E51-B6D7-4B629FAE9A3D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1CCB381-EAE1-4892-AA35-0222B6806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60648"/>
            <a:ext cx="6984776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</a:t>
            </a:r>
            <a:r>
              <a:rPr lang="ru-RU" sz="6600" dirty="0" smtClean="0"/>
              <a:t>:</a:t>
            </a:r>
            <a:r>
              <a:rPr lang="ru-RU" dirty="0" smtClean="0"/>
              <a:t> Сочинение на лингвистическую тему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0"/>
            <a:ext cx="6408712" cy="4468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МБОУ  СОШ  с. Михайловское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184482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(подготовка  к  ОГЭ)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060848"/>
            <a:ext cx="77048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Обучающие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расширить представление обучающихся о сочинении на лингвистическую тему.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Воспитывающие: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рассмотреть нравственные  категории, такие, как любовь к природе, её красоте, умение видеть и ценить её.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Развивающие: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применять полученные теоретические знания для 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расширения познавательных и практических задач; развивать умение аргументированной монологической и диалогической речи.</a:t>
            </a:r>
          </a:p>
          <a:p>
            <a:pPr marL="342900" indent="-342900"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Оборудование: проектор, интерактивная доска, типовые экзаменационные варианты ОГЭ под редакцией И. П.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Цыбулько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endParaRPr lang="ru-RU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Лингвистика – наука о языке.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363272" cy="49160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анализа в сочинении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Лексические явления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(антонимы, диалектизмы, жаргонизмы, метафоры, разговорная и просторечная лексика синонимы ,сравнения, устаревшая лексика, фразеологизмы, эпитеты)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Грамматические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явления языка: (словообразование, морфология, синтаксис, средства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художественной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выразительности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Синтаксические явления (вопросительные предложения, инверсия обращения, однородные члены, риторические вопросы).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ТЕМЫ СОЧИНЕНИЙ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 русском языке достаточно красок, чтобы живо изобразить любую картину. Его огромный словарный запас позволяет передать самую сложную мысль.» (Из учебника русского языка).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«Грамматический строй русского языка отличается богатством, гибкостью, выразительностью.» (Из учебника русского языка).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Владимир Викторович Колесов: «Каждый глагол – свёрнутая в слово целая речь».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Грамматика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32391"/>
            <a:ext cx="8229600" cy="4625609"/>
          </a:xfrm>
        </p:spPr>
        <p:txBody>
          <a:bodyPr/>
          <a:lstStyle/>
          <a:p>
            <a:r>
              <a:rPr lang="ru-RU" dirty="0" smtClean="0"/>
              <a:t>Грамматика – раздел языкознания, наука об образовании и изменении слов, о строении словосочетаний и предложений.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9540552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Алгоритм написания                  сочинения-рассуждения 15.1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988024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1.Сформулировать собственный тезис на основе высказывания автора.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Тезис , т.е. положение, подлежащее доказательству, должен представлять собой интерпретацию заявленной  фразы автора на теоретическом уровне.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Привести различные доказательства (аргументы) этого тезиса – не менее двух аргументов из текста, иллюстрирующих различные языковые явления.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Сделать вывод-заключение, подтверждающий заданный тезис.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Каждая из указанных частей сочинения-рассуждения представляет собой новый абзац.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8229600" cy="125272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Речевые клише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Вступление (формулирование тезиса):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убеждён , что…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моему мнению…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Попробуем разобраться в смысле этого высказывания: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могу не согласиться с…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кажется…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9083352" cy="1252728"/>
          </a:xfrm>
        </p:spPr>
        <p:txBody>
          <a:bodyPr>
            <a:noAutofit/>
          </a:bodyPr>
          <a:lstStyle/>
          <a:p>
            <a:r>
              <a:rPr lang="ru-RU" sz="4800" dirty="0" smtClean="0"/>
              <a:t>Основная часть (аргументация)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2560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подтверждение этого тезиса можно привести примеры, демонстрирующие лексическое (грамматическое) явление из … предложения.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подтвердить сказанное, обратимся к… предложению.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Рассмотрим … предложение. В нём использовано такое лексическое (грамматическое) явление, как… Это подтверждает вывод о том, что…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8229600" cy="125272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Заключение (вывод)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Таким образом,…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Значит,…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Следовательно,…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Нам удалось доказать,…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Исходя из сказанного,…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193</TotalTime>
  <Words>430</Words>
  <Application>Microsoft Office PowerPoint</Application>
  <PresentationFormat>Экран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Модульная</vt:lpstr>
      <vt:lpstr>ТЕМА: Сочинение на лингвистическую тему 15.1</vt:lpstr>
      <vt:lpstr>Лингвистика – наука о языке.  </vt:lpstr>
      <vt:lpstr>ТЕМЫ СОЧИНЕНИЙ </vt:lpstr>
      <vt:lpstr>Грамматика</vt:lpstr>
      <vt:lpstr>         Алгоритм написания                  сочинения-рассуждения 15.1</vt:lpstr>
      <vt:lpstr>Речевые клише</vt:lpstr>
      <vt:lpstr>Основная часть (аргументация) </vt:lpstr>
      <vt:lpstr>Заключение (вывод)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школа</cp:lastModifiedBy>
  <cp:revision>9</cp:revision>
  <dcterms:created xsi:type="dcterms:W3CDTF">2015-03-25T08:03:07Z</dcterms:created>
  <dcterms:modified xsi:type="dcterms:W3CDTF">2015-04-13T10:05:05Z</dcterms:modified>
</cp:coreProperties>
</file>