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73" r:id="rId4"/>
    <p:sldId id="277" r:id="rId5"/>
    <p:sldId id="275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8FE67-48AB-42C5-88E2-0993C6D0A62C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2B43-D084-47D4-9EC0-696DA572B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89111-08B2-44E0-96E3-1C6296D58815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3BB5-25B6-44D1-AD62-B506E1CF4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15B29-83B8-4423-887A-0EA0347B3D73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50E8-D4B9-4AB4-8433-FABB7EB71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D76CF-C5EB-4EA4-BBF7-A3E6428A8F02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922F-5EF8-4CDC-ABC2-4C8676ECF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32E9F-9B9A-4BBA-92DD-71A7E2BE4DDF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2452-4657-4F79-8CEF-26D248A73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1B85-FD22-4208-8217-C2C3D09A5F9B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1271-28A6-4D0A-9488-15E4D0016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8BAD-B7A7-425C-9B4E-D666044CB965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3056-9A55-44B5-B53D-52F8776D9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852C-EB50-4C01-8513-A280772C7276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561F-D470-478D-B92F-A55E0FC1C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F160-6201-482B-81CA-BD5925569C4D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DAAE-7E0A-44C0-AE65-97D6C172A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1C16-E246-4116-8947-7768971C38DD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EBD4-A8C9-451C-8A65-8A65E1F3F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85FE-25B2-4DB6-BD24-490A3663EABE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DF83-3AE2-4DAF-AF7D-2A85BC510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154502-E3A0-4715-AE6B-3AAD952987B1}" type="datetimeFigureOut">
              <a:rPr lang="ru-RU"/>
              <a:pPr>
                <a:defRPr/>
              </a:pPr>
              <a:t>08.11.2019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043A9B-A2F7-4465-90FD-58939A7C7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000364" y="0"/>
            <a:ext cx="61436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я в клетку, то в линейку,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Написать на мне сумей-ка,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Можешь и нарисовать.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я? …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902044"/>
            <a:ext cx="2786082" cy="355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42876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Сшитые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листы чистой бумаги в обложке.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6" name="Содержимое 3" descr="http://img3.proshkolu.ru/content/media/pic/std/3000000/2672000/2671894-1c785cc3d4f63121.jpg"/>
          <p:cNvPicPr>
            <a:picLocks noGrp="1"/>
          </p:cNvPicPr>
          <p:nvPr>
            <p:ph idx="1"/>
          </p:nvPr>
        </p:nvPicPr>
        <p:blipFill>
          <a:blip r:embed="rId2"/>
          <a:srcRect l="53906" t="8367" r="5179" b="63346"/>
          <a:stretch>
            <a:fillRect/>
          </a:stretch>
        </p:blipFill>
        <p:spPr bwMode="auto">
          <a:xfrm>
            <a:off x="428596" y="3286124"/>
            <a:ext cx="5000660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524000" y="457200"/>
            <a:ext cx="6705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8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8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059668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ТЕТРАДЬ - ТЕТРА =</a:t>
            </a:r>
          </a:p>
          <a:p>
            <a:pPr lvl="0" algn="ctr"/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"четвёртая часть листа"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571480"/>
            <a:ext cx="7215238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ТРАДЬ</a:t>
            </a:r>
            <a:endParaRPr lang="ru-RU" sz="11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5643570" y="357166"/>
            <a:ext cx="357190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428860" y="785794"/>
            <a:ext cx="1128714" cy="98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TextBox 1"/>
          <p:cNvSpPr txBox="1">
            <a:spLocks noChangeArrowheads="1"/>
          </p:cNvSpPr>
          <p:nvPr/>
        </p:nvSpPr>
        <p:spPr bwMode="auto">
          <a:xfrm>
            <a:off x="827088" y="333375"/>
            <a:ext cx="73453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20006097" algn="ctr" rotWithShape="0">
              <a:srgbClr val="FFFF0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Звуковой анализ слова</a:t>
            </a:r>
          </a:p>
        </p:txBody>
      </p:sp>
      <p:sp>
        <p:nvSpPr>
          <p:cNvPr id="282627" name="TextBox 2"/>
          <p:cNvSpPr txBox="1">
            <a:spLocks noChangeArrowheads="1"/>
          </p:cNvSpPr>
          <p:nvPr/>
        </p:nvSpPr>
        <p:spPr bwMode="auto">
          <a:xfrm>
            <a:off x="539750" y="1557338"/>
            <a:ext cx="3600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Т</a:t>
            </a:r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Е</a:t>
            </a:r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ТРАДЬ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2197100" y="1268413"/>
            <a:ext cx="357188" cy="214312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140200" y="1557338"/>
            <a:ext cx="25923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Verdana" pitchFamily="34" charset="0"/>
              </a:rPr>
              <a:t>- 7 букв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508625" y="3429000"/>
            <a:ext cx="3240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Verdana" pitchFamily="34" charset="0"/>
              </a:rPr>
              <a:t>- 6 звуков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95288" y="2708275"/>
            <a:ext cx="4791075" cy="1549400"/>
            <a:chOff x="249" y="1706"/>
            <a:chExt cx="3018" cy="976"/>
          </a:xfrm>
        </p:grpSpPr>
        <p:sp>
          <p:nvSpPr>
            <p:cNvPr id="31" name="Прямоугольник 30"/>
            <p:cNvSpPr>
              <a:spLocks noChangeArrowheads="1"/>
            </p:cNvSpPr>
            <p:nvPr/>
          </p:nvSpPr>
          <p:spPr bwMode="auto">
            <a:xfrm>
              <a:off x="249" y="1933"/>
              <a:ext cx="3018" cy="7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8100" dir="5400000" rotWithShape="0">
                <a:srgbClr val="000000">
                  <a:alpha val="39999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en-US" sz="7200">
                  <a:solidFill>
                    <a:srgbClr val="000000"/>
                  </a:solidFill>
                  <a:latin typeface="Georgia" pitchFamily="18" charset="0"/>
                  <a:cs typeface="Arial" charset="0"/>
                </a:rPr>
                <a:t>[</a:t>
              </a:r>
              <a:r>
                <a:rPr lang="ru-RU" sz="7200">
                  <a:solidFill>
                    <a:srgbClr val="000000"/>
                  </a:solidFill>
                  <a:latin typeface="Georgia" pitchFamily="18" charset="0"/>
                  <a:cs typeface="Arial" charset="0"/>
                </a:rPr>
                <a:t>ТИТРАТ </a:t>
              </a:r>
              <a:r>
                <a:rPr lang="en-US" sz="7200">
                  <a:solidFill>
                    <a:srgbClr val="000000"/>
                  </a:solidFill>
                  <a:latin typeface="Georgia" pitchFamily="18" charset="0"/>
                  <a:cs typeface="Arial" charset="0"/>
                </a:rPr>
                <a:t>]</a:t>
              </a:r>
              <a:endParaRPr lang="ru-RU" sz="7200">
                <a:solidFill>
                  <a:srgbClr val="000000"/>
                </a:solidFill>
                <a:latin typeface="Georgia" pitchFamily="18" charset="0"/>
                <a:cs typeface="Arial" charset="0"/>
              </a:endParaRPr>
            </a:p>
          </p:txBody>
        </p:sp>
        <p:sp>
          <p:nvSpPr>
            <p:cNvPr id="282633" name="Text Box 9"/>
            <p:cNvSpPr txBox="1">
              <a:spLocks noChangeArrowheads="1"/>
            </p:cNvSpPr>
            <p:nvPr/>
          </p:nvSpPr>
          <p:spPr bwMode="auto">
            <a:xfrm>
              <a:off x="793" y="1706"/>
              <a:ext cx="19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,</a:t>
              </a:r>
            </a:p>
          </p:txBody>
        </p:sp>
        <p:sp>
          <p:nvSpPr>
            <p:cNvPr id="282634" name="Text Box 10"/>
            <p:cNvSpPr txBox="1">
              <a:spLocks noChangeArrowheads="1"/>
            </p:cNvSpPr>
            <p:nvPr/>
          </p:nvSpPr>
          <p:spPr bwMode="auto">
            <a:xfrm>
              <a:off x="2744" y="1752"/>
              <a:ext cx="19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,</a:t>
              </a:r>
            </a:p>
          </p:txBody>
        </p:sp>
      </p:grpSp>
      <p:sp>
        <p:nvSpPr>
          <p:cNvPr id="282635" name="Arc 11"/>
          <p:cNvSpPr>
            <a:spLocks/>
          </p:cNvSpPr>
          <p:nvPr/>
        </p:nvSpPr>
        <p:spPr bwMode="auto">
          <a:xfrm rot="7947687">
            <a:off x="791369" y="1880394"/>
            <a:ext cx="719138" cy="6477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36" name="Arc 12"/>
          <p:cNvSpPr>
            <a:spLocks/>
          </p:cNvSpPr>
          <p:nvPr/>
        </p:nvSpPr>
        <p:spPr bwMode="auto">
          <a:xfrm rot="7947687">
            <a:off x="2005013" y="1620838"/>
            <a:ext cx="971550" cy="10541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2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282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82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82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6" grpId="0"/>
      <p:bldP spid="282627" grpId="0"/>
      <p:bldP spid="33" grpId="0"/>
      <p:bldP spid="34" grpId="0"/>
      <p:bldP spid="282635" grpId="0" animBg="1"/>
      <p:bldP spid="2826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928802"/>
            <a:ext cx="56435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традка</a:t>
            </a:r>
          </a:p>
          <a:p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традочка</a:t>
            </a:r>
          </a:p>
          <a:p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традный</a:t>
            </a:r>
            <a:endParaRPr lang="ru-RU" sz="4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85728"/>
            <a:ext cx="6858048" cy="1628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  <a:endParaRPr lang="ru-RU" sz="4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18</TotalTime>
  <Words>58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12</vt:lpstr>
      <vt:lpstr>Слайд 1</vt:lpstr>
      <vt:lpstr>Толкование Сшитые листы чистой бумаги в обложке. 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24</cp:revision>
  <dcterms:created xsi:type="dcterms:W3CDTF">2015-04-27T05:59:25Z</dcterms:created>
  <dcterms:modified xsi:type="dcterms:W3CDTF">2019-11-08T17:22:26Z</dcterms:modified>
</cp:coreProperties>
</file>