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5" r:id="rId3"/>
    <p:sldId id="274" r:id="rId4"/>
    <p:sldId id="271" r:id="rId5"/>
    <p:sldId id="272" r:id="rId6"/>
    <p:sldId id="273" r:id="rId7"/>
    <p:sldId id="269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8FE67-48AB-42C5-88E2-0993C6D0A62C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2B43-D084-47D4-9EC0-696DA572B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89111-08B2-44E0-96E3-1C6296D58815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33BB5-25B6-44D1-AD62-B506E1CF4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15B29-83B8-4423-887A-0EA0347B3D73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050E8-D4B9-4AB4-8433-FABB7EB71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D76CF-C5EB-4EA4-BBF7-A3E6428A8F02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5922F-5EF8-4CDC-ABC2-4C8676ECFA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32E9F-9B9A-4BBA-92DD-71A7E2BE4DDF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E2452-4657-4F79-8CEF-26D248A73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31B85-FD22-4208-8217-C2C3D09A5F9B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61271-28A6-4D0A-9488-15E4D0016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08BAD-B7A7-425C-9B4E-D666044CB965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13056-9A55-44B5-B53D-52F8776D95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9852C-EB50-4C01-8513-A280772C7276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0561F-D470-478D-B92F-A55E0FC1C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F160-6201-482B-81CA-BD5925569C4D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2DAAE-7E0A-44C0-AE65-97D6C172A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21C16-E246-4116-8947-7768971C38DD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3EBD4-A8C9-451C-8A65-8A65E1F3F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D85FE-25B2-4DB6-BD24-490A3663EABE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EDF83-3AE2-4DAF-AF7D-2A85BC510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154502-E3A0-4715-AE6B-3AAD952987B1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043A9B-A2F7-4465-90FD-58939A7C7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57620" y="3429000"/>
            <a:ext cx="478634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Птичка –невеличка,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Ножки имеет,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 ходить не умеет.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Хочет сделать шажок –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Получается прыжок.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4071942"/>
            <a:ext cx="2703236" cy="23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20" y="2143116"/>
            <a:ext cx="8572560" cy="17145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Толкование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Маленькая птичка с серо-черным оперением,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живущая обычно близ жилых строений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357166"/>
            <a:ext cx="7358114" cy="1343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 </a:t>
            </a:r>
            <a:r>
              <a:rPr lang="ru-RU" sz="6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_</a:t>
            </a:r>
            <a:r>
              <a:rPr lang="ru-RU" sz="6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 </a:t>
            </a: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_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БЕЙ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5643570" y="500042"/>
            <a:ext cx="285752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286116" y="642918"/>
            <a:ext cx="571504" cy="7715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57686" y="571480"/>
            <a:ext cx="928694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9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00034" y="357166"/>
            <a:ext cx="7786742" cy="12144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Э</a:t>
            </a:r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ТИМОЛОГИЯ</a:t>
            </a:r>
            <a:endParaRPr lang="ru-RU" sz="5400" b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143116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БЕЙ - ВОР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ВОРК =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"воркует, издает переливчатые звуки"</a:t>
            </a:r>
          </a:p>
        </p:txBody>
      </p:sp>
      <p:pic>
        <p:nvPicPr>
          <p:cNvPr id="5122" name="Picture 2" descr="https://im0-tub-ru.yandex.net/i?id=1923220ee636bfdb274df5e8a794f46c-l&amp;n=13"/>
          <p:cNvPicPr>
            <a:picLocks noChangeAspect="1" noChangeArrowheads="1"/>
          </p:cNvPicPr>
          <p:nvPr/>
        </p:nvPicPr>
        <p:blipFill>
          <a:blip r:embed="rId2"/>
          <a:srcRect l="6250" t="5556" r="3124" b="16666"/>
          <a:stretch>
            <a:fillRect/>
          </a:stretch>
        </p:blipFill>
        <p:spPr bwMode="auto">
          <a:xfrm>
            <a:off x="3714744" y="3286124"/>
            <a:ext cx="4500594" cy="28969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0"/>
            <a:ext cx="7143800" cy="11429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ЗВУКОВОЙ  АНАЛИЗ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857364"/>
            <a:ext cx="657229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РО  БЕЙ - 7 БУКВ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857356" y="2357430"/>
            <a:ext cx="100013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2786050" y="2357430"/>
            <a:ext cx="100013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57158" y="3214686"/>
            <a:ext cx="828680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ВАРАБ′ ЭЙ′ </a:t>
            </a:r>
            <a:r>
              <a:rPr lang="en-US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- 7 ЗВУКОВ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https://i.ytimg.com/vi/uki1fsQ0rA4/maxresdefault.jpg"/>
          <p:cNvPicPr>
            <a:picLocks noChangeAspect="1" noChangeArrowheads="1"/>
          </p:cNvPicPr>
          <p:nvPr/>
        </p:nvPicPr>
        <p:blipFill>
          <a:blip r:embed="rId2"/>
          <a:srcRect l="36329" t="51042" r="36132" b="6249"/>
          <a:stretch>
            <a:fillRect/>
          </a:stretch>
        </p:blipFill>
        <p:spPr bwMode="auto">
          <a:xfrm>
            <a:off x="6072198" y="4251297"/>
            <a:ext cx="2578738" cy="2249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428604"/>
            <a:ext cx="7429552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Однокоренные слова 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00496" y="1643050"/>
            <a:ext cx="41434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воробушек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воробьёнок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воробьиха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воробьиный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воробышек </a:t>
            </a:r>
          </a:p>
          <a:p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воробьишко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s://i.ytimg.com/vi/uki1fsQ0rA4/maxresdefault.jpg"/>
          <p:cNvPicPr>
            <a:picLocks noChangeAspect="1" noChangeArrowheads="1"/>
          </p:cNvPicPr>
          <p:nvPr/>
        </p:nvPicPr>
        <p:blipFill>
          <a:blip r:embed="rId2"/>
          <a:srcRect l="36329" t="51042" r="36132" b="6249"/>
          <a:stretch>
            <a:fillRect/>
          </a:stretch>
        </p:blipFill>
        <p:spPr bwMode="auto">
          <a:xfrm flipH="1">
            <a:off x="285720" y="3857628"/>
            <a:ext cx="2988200" cy="2606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500042"/>
            <a:ext cx="757242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Фразеологизмы</a:t>
            </a:r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</a:br>
            <a:endParaRPr lang="ru-RU" sz="4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000240"/>
            <a:ext cx="807249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 многоопытном человеке, которого трудно обмануть, провести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10472" y="1307585"/>
            <a:ext cx="7633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Стреляный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воробей -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4800" y="3505498"/>
            <a:ext cx="71406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Воробьиный шаг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4429133"/>
            <a:ext cx="47863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мелкий, короткий 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шаг.</a:t>
            </a:r>
            <a:endParaRPr lang="ru-RU" sz="3200" dirty="0"/>
          </a:p>
        </p:txBody>
      </p:sp>
      <p:pic>
        <p:nvPicPr>
          <p:cNvPr id="7" name="Picture 4" descr="https://i.ytimg.com/vi/uki1fsQ0rA4/maxresdefault.jpg"/>
          <p:cNvPicPr>
            <a:picLocks noChangeAspect="1" noChangeArrowheads="1"/>
          </p:cNvPicPr>
          <p:nvPr/>
        </p:nvPicPr>
        <p:blipFill>
          <a:blip r:embed="rId2"/>
          <a:srcRect l="36329" t="51042" r="36132" b="6249"/>
          <a:stretch>
            <a:fillRect/>
          </a:stretch>
        </p:blipFill>
        <p:spPr bwMode="auto">
          <a:xfrm flipH="1">
            <a:off x="285720" y="4143380"/>
            <a:ext cx="2660631" cy="2320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3116"/>
            <a:ext cx="842968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Слово - не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воробей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вылетит - не поймаешь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Воробей 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на кошку чирикает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Старого воробья на мякине не проведёшь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357166"/>
            <a:ext cx="6786610" cy="14859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Пословицы и поговорки</a:t>
            </a:r>
            <a:endParaRPr lang="ru-RU" sz="3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785918" y="1643050"/>
            <a:ext cx="700092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КА, 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НАПИСАТЬ ДВЕ БУКВЫ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ДРУЖНО ПРОСЯТ ВСЕХ ДЕТЕЙ!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85728"/>
            <a:ext cx="8072494" cy="1343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Стих читаем – слово запоминаем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https://myslide.ru/documents_2/81b5368c48f92bbaffe0b63b51be1af8/img4.jpg"/>
          <p:cNvPicPr>
            <a:picLocks noChangeAspect="1" noChangeArrowheads="1"/>
          </p:cNvPicPr>
          <p:nvPr/>
        </p:nvPicPr>
        <p:blipFill>
          <a:blip r:embed="rId2"/>
          <a:srcRect l="17813" t="51250" r="24062" b="6249"/>
          <a:stretch>
            <a:fillRect/>
          </a:stretch>
        </p:blipFill>
        <p:spPr bwMode="auto">
          <a:xfrm>
            <a:off x="500034" y="4071942"/>
            <a:ext cx="4429156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</Template>
  <TotalTime>68</TotalTime>
  <Words>149</Words>
  <Application>Microsoft Office PowerPoint</Application>
  <PresentationFormat>Экран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12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24</cp:revision>
  <dcterms:created xsi:type="dcterms:W3CDTF">2015-04-27T05:59:25Z</dcterms:created>
  <dcterms:modified xsi:type="dcterms:W3CDTF">2019-09-22T16:37:03Z</dcterms:modified>
</cp:coreProperties>
</file>