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5" r:id="rId5"/>
    <p:sldId id="266" r:id="rId6"/>
    <p:sldId id="267" r:id="rId7"/>
    <p:sldId id="268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DAD65-45B7-4E05-B521-C93689AB8F34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FD9D-74A9-4A3C-A0E8-CA0772472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1E96-FBB4-4A3D-B02D-B02BAC4BF0CC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B6873-FFBF-43ED-9FDA-9E69A8157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3486F-B02B-4088-9DE2-8FC3725BEB7F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3084-9F4A-4DD3-B31A-0913184CE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3F72D-BD02-46FC-9484-788CEB08BAB5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37F6-B9B5-4DCD-A96C-D4537F508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E2509-680C-4684-B30C-33840A0ED3A1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D1F5C-6087-4398-B7A7-B8C2681EB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06125-F8CE-4C9F-BA07-97D396424FB6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AD0F3-AC1B-48AE-8FF1-9ADB5B3BB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B777-4C13-4224-8192-0C0A357ADF97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3E6A4-193A-435A-867F-BB82EE9F4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DD30-1B14-4474-8AA4-5B9925BEFAD9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DD84-77AE-4EA7-8BF0-0F3CA0629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B300-AD83-4E1E-BC53-6637B211091B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3CA20-7820-45CC-9CFE-5E806BE57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2E895-F506-4C2A-861F-BECE5D724F7A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C401-11DC-48BF-AA83-482AD0EE6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4B55-294F-4C67-AE3E-019F5ED340C2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3ECF1-B036-4E02-9211-3D9DCED07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B0C4C3-B5C6-40C8-A9A9-FDD59F3B28D1}" type="datetimeFigureOut">
              <a:rPr lang="ru-RU"/>
              <a:pPr>
                <a:defRPr/>
              </a:pPr>
              <a:t>25.09.2019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C4BE4A-DAA6-495B-A723-D51F283E6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\работа\проектная Д\проект ребусы\сл сл ребусы  мои\ворон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235825" cy="301783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1500174"/>
            <a:ext cx="7772400" cy="164307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Птица с чёрно-серым оперением, родственная ворону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857628"/>
            <a:ext cx="5786446" cy="892172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Окраской - сероватая,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Повадкой - вороватая,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Крикунья хрипловатая,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Известная персона.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она?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00504"/>
            <a:ext cx="2714644" cy="25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7858180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  РОНА</a:t>
            </a:r>
            <a:endParaRPr lang="ru-RU" sz="8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5357818" y="285728"/>
            <a:ext cx="214314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428992" y="357166"/>
            <a:ext cx="35719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57224" y="357188"/>
            <a:ext cx="785818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5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5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РОНА</a:t>
            </a:r>
            <a:endParaRPr lang="ru-RU" sz="115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 flipH="1">
            <a:off x="4500562" y="357166"/>
            <a:ext cx="228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3116"/>
            <a:ext cx="87154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Этимология</a:t>
            </a:r>
          </a:p>
          <a:p>
            <a:pPr lvl="0" algn="ctr"/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ВОРОНА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родственны слову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ВОРОНОЙ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"чёрный".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ВОРОНА, ВОРОН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ВОРОНОЙ 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"чёрный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".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6407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выделите орфограмму.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900113" y="2420938"/>
            <a:ext cx="74882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во -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ро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- на</a:t>
            </a:r>
          </a:p>
        </p:txBody>
      </p:sp>
      <p:sp>
        <p:nvSpPr>
          <p:cNvPr id="6148" name="AutoShape 4"/>
          <p:cNvSpPr>
            <a:spLocks/>
          </p:cNvSpPr>
          <p:nvPr/>
        </p:nvSpPr>
        <p:spPr bwMode="auto">
          <a:xfrm>
            <a:off x="1525588" y="4537075"/>
            <a:ext cx="360362" cy="1122363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2678113" y="4724400"/>
            <a:ext cx="576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81058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 rot="10800000">
            <a:off x="6540500" y="4508500"/>
            <a:ext cx="360363" cy="1150938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859338" y="1557338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308475" y="3789363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1908175" y="32131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1885950" y="4724400"/>
            <a:ext cx="598488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в</a:t>
            </a:r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5126038" y="4724400"/>
            <a:ext cx="576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158" name="WordArt 14"/>
          <p:cNvSpPr>
            <a:spLocks noChangeArrowheads="1" noChangeShapeType="1" noTextEdit="1"/>
          </p:cNvSpPr>
          <p:nvPr/>
        </p:nvSpPr>
        <p:spPr bwMode="auto">
          <a:xfrm>
            <a:off x="3470275" y="4724400"/>
            <a:ext cx="5746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159" name="WordArt 15"/>
          <p:cNvSpPr>
            <a:spLocks noChangeArrowheads="1" noChangeShapeType="1" noTextEdit="1"/>
          </p:cNvSpPr>
          <p:nvPr/>
        </p:nvSpPr>
        <p:spPr bwMode="auto">
          <a:xfrm>
            <a:off x="4262438" y="4724400"/>
            <a:ext cx="5746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</a:p>
        </p:txBody>
      </p:sp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5964238" y="4724400"/>
            <a:ext cx="576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animBg="1"/>
      <p:bldP spid="6148" grpId="0" animBg="1"/>
      <p:bldP spid="6149" grpId="0" animBg="1"/>
      <p:bldP spid="6150" grpId="0"/>
      <p:bldP spid="6151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61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750" y="357166"/>
            <a:ext cx="82470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</a:p>
          <a:p>
            <a:pPr algn="ctr"/>
            <a:endParaRPr lang="ru-RU" sz="36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Воронушка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воронёнок, вороньё,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вороний, воронить.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5" descr="ворна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3500438"/>
            <a:ext cx="3744912" cy="2433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50838" y="285728"/>
            <a:ext cx="879316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Сочетаемость слов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Чёрная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серая, крикливая, молодая,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Старая, большая, умная, глупая,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хитрая ворона.</a:t>
            </a:r>
          </a:p>
          <a:p>
            <a:endParaRPr lang="ru-RU" sz="3600" dirty="0"/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Ворона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живёт, летит, каркает, строит,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гнездо, тащит добычу, выводит птенцов,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кричит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9388" y="0"/>
            <a:ext cx="871378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Фразеологизмы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Считать 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ворон </a:t>
            </a:r>
            <a:endParaRPr lang="ru-RU" sz="4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глазеть по сторонам, ротозейничать;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-  проводить время в праздности, 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бездельничать.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0" name="Picture 8" descr="ворна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4221163"/>
            <a:ext cx="3529013" cy="2293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0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Стих читаем – слово запоминаем.</a:t>
            </a:r>
          </a:p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КА, И 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НА,</a:t>
            </a:r>
          </a:p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БЕЙ И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НАПИСАТЬ ДВЕ БУКВЫ «О»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ПРОСЯТ ВСЕХ ДЕТЕЙ!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http://img.labirint.ru/images/comments_pic/1513/6_a3598032dbf8db2801c232880d2ae234_1427108140.jpg"/>
          <p:cNvPicPr>
            <a:picLocks/>
          </p:cNvPicPr>
          <p:nvPr/>
        </p:nvPicPr>
        <p:blipFill>
          <a:blip r:embed="rId2" cstate="print">
            <a:lum bright="20000"/>
          </a:blip>
          <a:srcRect l="50000" t="12315" r="25034" b="69744"/>
          <a:stretch>
            <a:fillRect/>
          </a:stretch>
        </p:blipFill>
        <p:spPr bwMode="auto">
          <a:xfrm>
            <a:off x="357158" y="4572008"/>
            <a:ext cx="321471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40</TotalTime>
  <Words>161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</vt:lpstr>
      <vt:lpstr>Слайд 1</vt:lpstr>
      <vt:lpstr> Толкование  Птица с чёрно-серым оперением, родственная ворону.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13</cp:revision>
  <dcterms:created xsi:type="dcterms:W3CDTF">2015-04-23T07:22:16Z</dcterms:created>
  <dcterms:modified xsi:type="dcterms:W3CDTF">2019-09-25T16:51:51Z</dcterms:modified>
</cp:coreProperties>
</file>